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70" r:id="rId4"/>
    <p:sldId id="265" r:id="rId5"/>
    <p:sldId id="264" r:id="rId6"/>
    <p:sldId id="271" r:id="rId7"/>
    <p:sldId id="260" r:id="rId8"/>
    <p:sldId id="266" r:id="rId9"/>
    <p:sldId id="261" r:id="rId10"/>
    <p:sldId id="267" r:id="rId11"/>
    <p:sldId id="272" r:id="rId12"/>
    <p:sldId id="274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5612" autoAdjust="0"/>
  </p:normalViewPr>
  <p:slideViewPr>
    <p:cSldViewPr snapToGrid="0">
      <p:cViewPr varScale="1">
        <p:scale>
          <a:sx n="77" d="100"/>
          <a:sy n="77" d="100"/>
        </p:scale>
        <p:origin x="2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330F7-7688-40C5-99C2-D5C7B9D4213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E32E0875-9185-44BB-94EF-25EA89178382}" type="asst">
      <dgm:prSet phldrT="[Text]" custT="1"/>
      <dgm:spPr/>
      <dgm:t>
        <a:bodyPr/>
        <a:lstStyle/>
        <a:p>
          <a:r>
            <a: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执事</a:t>
          </a:r>
          <a:endParaRPr lang="en-C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B81B49-202B-4DAA-980F-AA00F670F608}" type="parTrans" cxnId="{2D15D316-B0A2-4440-8B6E-BF1DF84FE4B1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8FD039-47DF-41E9-96C0-529DB01102FF}" type="sibTrans" cxnId="{2D15D316-B0A2-4440-8B6E-BF1DF84FE4B1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AFDA96-4772-4CD6-AC85-5A3CCFC193C8}">
      <dgm:prSet phldrT="[Text]" custT="1"/>
      <dgm:spPr/>
      <dgm:t>
        <a:bodyPr spcFirstLastPara="0" vert="horz" wrap="square" lIns="20320" tIns="20320" rIns="20320" bIns="20320" numCol="1" spcCol="1270" anchor="ctr" anchorCtr="0"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等线" panose="02010600030101010101" pitchFamily="2" charset="-122"/>
              <a:cs typeface="+mn-cs"/>
            </a:rPr>
            <a:t>监督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2CEA6A6F-4A8D-4604-B338-ED026A5A0395}" type="parTrans" cxnId="{C3994A47-4573-4BCF-BE97-77802E88D81C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075C1A-8E73-4AC6-A9A4-409E7FEEBC76}" type="sibTrans" cxnId="{C3994A47-4573-4BCF-BE97-77802E88D81C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E5A040-4DB8-4AF0-AD75-DDF3E870F55E}">
      <dgm:prSet phldrT="[Text]" custT="1"/>
      <dgm:spPr/>
      <dgm:t>
        <a:bodyPr spcFirstLastPara="0" vert="horz" wrap="square" lIns="20320" tIns="20320" rIns="20320" bIns="20320" numCol="1" spcCol="1270" anchor="ctr" anchorCtr="0"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等线" panose="02010600030101010101" pitchFamily="2" charset="-122"/>
              <a:cs typeface="+mn-cs"/>
            </a:rPr>
            <a:t>治理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A60E2B20-6FAD-4ADF-B5EC-474C2A78CD8B}" type="parTrans" cxnId="{08DF1A77-7686-4E58-B350-DB70EE6973BE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A496A7-515B-47B6-A8AE-D71DD4F712F0}" type="sibTrans" cxnId="{08DF1A77-7686-4E58-B350-DB70EE6973BE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42BA34-1AF9-42C0-AAA1-327A5476EFCC}">
      <dgm:prSet phldrT="[Text]" custT="1"/>
      <dgm:spPr/>
      <dgm:t>
        <a:bodyPr/>
        <a:lstStyle/>
        <a:p>
          <a:r>
            <a: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长老团</a:t>
          </a:r>
          <a:endParaRPr lang="en-CA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16455C-1AA3-42B9-8DCA-BB77C27135DF}" type="sibTrans" cxnId="{85EEA113-1247-4424-A38E-0DC9801CF483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8DCD12-6742-401F-85EA-3FB729BD676C}" type="parTrans" cxnId="{85EEA113-1247-4424-A38E-0DC9801CF483}">
      <dgm:prSet/>
      <dgm:spPr/>
      <dgm:t>
        <a:bodyPr/>
        <a:lstStyle/>
        <a:p>
          <a:endParaRPr lang="en-CA" sz="12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56C805-524F-4A0E-A1FB-0044CB2F732B}" type="pres">
      <dgm:prSet presAssocID="{812330F7-7688-40C5-99C2-D5C7B9D421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0EF8C4-298B-40D9-8AA2-E86D6A1B7273}" type="pres">
      <dgm:prSet presAssocID="{9B42BA34-1AF9-42C0-AAA1-327A5476EFCC}" presName="hierRoot1" presStyleCnt="0">
        <dgm:presLayoutVars>
          <dgm:hierBranch val="init"/>
        </dgm:presLayoutVars>
      </dgm:prSet>
      <dgm:spPr/>
    </dgm:pt>
    <dgm:pt modelId="{51EE9D6F-2240-4330-AF7F-348A14521AD2}" type="pres">
      <dgm:prSet presAssocID="{9B42BA34-1AF9-42C0-AAA1-327A5476EFCC}" presName="rootComposite1" presStyleCnt="0"/>
      <dgm:spPr/>
    </dgm:pt>
    <dgm:pt modelId="{5838EE02-2003-44AA-9833-C9726FA22DD3}" type="pres">
      <dgm:prSet presAssocID="{9B42BA34-1AF9-42C0-AAA1-327A5476EFCC}" presName="rootText1" presStyleLbl="node0" presStyleIdx="0" presStyleCnt="1" custScaleX="137874">
        <dgm:presLayoutVars>
          <dgm:chPref val="3"/>
        </dgm:presLayoutVars>
      </dgm:prSet>
      <dgm:spPr/>
    </dgm:pt>
    <dgm:pt modelId="{827BAC83-0054-491D-AAF4-82FD6D40F30B}" type="pres">
      <dgm:prSet presAssocID="{9B42BA34-1AF9-42C0-AAA1-327A5476EFCC}" presName="rootConnector1" presStyleLbl="node1" presStyleIdx="0" presStyleCnt="0"/>
      <dgm:spPr/>
    </dgm:pt>
    <dgm:pt modelId="{DB1F10DB-70C3-433D-B6B9-D59CA01EB070}" type="pres">
      <dgm:prSet presAssocID="{9B42BA34-1AF9-42C0-AAA1-327A5476EFCC}" presName="hierChild2" presStyleCnt="0"/>
      <dgm:spPr/>
    </dgm:pt>
    <dgm:pt modelId="{D37A9B8B-FDA9-4009-BE14-A8311E4ACC29}" type="pres">
      <dgm:prSet presAssocID="{2CEA6A6F-4A8D-4604-B338-ED026A5A0395}" presName="Name37" presStyleLbl="parChTrans1D2" presStyleIdx="0" presStyleCnt="3"/>
      <dgm:spPr/>
    </dgm:pt>
    <dgm:pt modelId="{A4ED0D59-FA57-48B3-A4A1-173092A971D8}" type="pres">
      <dgm:prSet presAssocID="{09AFDA96-4772-4CD6-AC85-5A3CCFC193C8}" presName="hierRoot2" presStyleCnt="0">
        <dgm:presLayoutVars>
          <dgm:hierBranch val="init"/>
        </dgm:presLayoutVars>
      </dgm:prSet>
      <dgm:spPr/>
    </dgm:pt>
    <dgm:pt modelId="{30919664-B916-4AF1-BBDE-55DD5FB02354}" type="pres">
      <dgm:prSet presAssocID="{09AFDA96-4772-4CD6-AC85-5A3CCFC193C8}" presName="rootComposite" presStyleCnt="0"/>
      <dgm:spPr/>
    </dgm:pt>
    <dgm:pt modelId="{27A6C575-5891-437D-8F7F-48D1A9BFD803}" type="pres">
      <dgm:prSet presAssocID="{09AFDA96-4772-4CD6-AC85-5A3CCFC193C8}" presName="rootText" presStyleLbl="node2" presStyleIdx="0" presStyleCnt="2">
        <dgm:presLayoutVars>
          <dgm:chPref val="3"/>
        </dgm:presLayoutVars>
      </dgm:prSet>
      <dgm:spPr>
        <a:xfrm>
          <a:off x="2136397" y="2856941"/>
          <a:ext cx="2011303" cy="1005651"/>
        </a:xfrm>
        <a:prstGeom prst="rect">
          <a:avLst/>
        </a:prstGeom>
      </dgm:spPr>
    </dgm:pt>
    <dgm:pt modelId="{35446D36-3E75-4E9E-A6E0-45CCB8F72363}" type="pres">
      <dgm:prSet presAssocID="{09AFDA96-4772-4CD6-AC85-5A3CCFC193C8}" presName="rootConnector" presStyleLbl="node2" presStyleIdx="0" presStyleCnt="2"/>
      <dgm:spPr/>
    </dgm:pt>
    <dgm:pt modelId="{FDB9A5B0-0186-4F16-8104-5B6FF9667EDD}" type="pres">
      <dgm:prSet presAssocID="{09AFDA96-4772-4CD6-AC85-5A3CCFC193C8}" presName="hierChild4" presStyleCnt="0"/>
      <dgm:spPr/>
    </dgm:pt>
    <dgm:pt modelId="{2714E6A9-CE91-4F10-8A79-6B793EAF3C21}" type="pres">
      <dgm:prSet presAssocID="{09AFDA96-4772-4CD6-AC85-5A3CCFC193C8}" presName="hierChild5" presStyleCnt="0"/>
      <dgm:spPr/>
    </dgm:pt>
    <dgm:pt modelId="{F1ECEEE4-4ACA-4DC2-8FCA-3066AE3A596A}" type="pres">
      <dgm:prSet presAssocID="{A60E2B20-6FAD-4ADF-B5EC-474C2A78CD8B}" presName="Name37" presStyleLbl="parChTrans1D2" presStyleIdx="1" presStyleCnt="3"/>
      <dgm:spPr/>
    </dgm:pt>
    <dgm:pt modelId="{8F8FEE42-6CB7-4894-A7A1-FB32C4B2D52E}" type="pres">
      <dgm:prSet presAssocID="{9AE5A040-4DB8-4AF0-AD75-DDF3E870F55E}" presName="hierRoot2" presStyleCnt="0">
        <dgm:presLayoutVars>
          <dgm:hierBranch val="init"/>
        </dgm:presLayoutVars>
      </dgm:prSet>
      <dgm:spPr/>
    </dgm:pt>
    <dgm:pt modelId="{48FD876C-C2EA-4655-BD30-E3567B7914E3}" type="pres">
      <dgm:prSet presAssocID="{9AE5A040-4DB8-4AF0-AD75-DDF3E870F55E}" presName="rootComposite" presStyleCnt="0"/>
      <dgm:spPr/>
    </dgm:pt>
    <dgm:pt modelId="{3EE94709-E377-4A43-9C02-4E5DDBD7EEC4}" type="pres">
      <dgm:prSet presAssocID="{9AE5A040-4DB8-4AF0-AD75-DDF3E870F55E}" presName="rootText" presStyleLbl="node2" presStyleIdx="1" presStyleCnt="2">
        <dgm:presLayoutVars>
          <dgm:chPref val="3"/>
        </dgm:presLayoutVars>
      </dgm:prSet>
      <dgm:spPr>
        <a:xfrm>
          <a:off x="4570074" y="2856941"/>
          <a:ext cx="2011303" cy="1005651"/>
        </a:xfrm>
        <a:prstGeom prst="rect">
          <a:avLst/>
        </a:prstGeom>
      </dgm:spPr>
    </dgm:pt>
    <dgm:pt modelId="{DA2C1843-DF0C-4DD0-A6B5-3C34DC70CC56}" type="pres">
      <dgm:prSet presAssocID="{9AE5A040-4DB8-4AF0-AD75-DDF3E870F55E}" presName="rootConnector" presStyleLbl="node2" presStyleIdx="1" presStyleCnt="2"/>
      <dgm:spPr/>
    </dgm:pt>
    <dgm:pt modelId="{7A33E4AF-738F-4C5D-A01D-5411F85A3EBC}" type="pres">
      <dgm:prSet presAssocID="{9AE5A040-4DB8-4AF0-AD75-DDF3E870F55E}" presName="hierChild4" presStyleCnt="0"/>
      <dgm:spPr/>
    </dgm:pt>
    <dgm:pt modelId="{F6DA9AA5-0645-4348-91F4-79D233149B60}" type="pres">
      <dgm:prSet presAssocID="{9AE5A040-4DB8-4AF0-AD75-DDF3E870F55E}" presName="hierChild5" presStyleCnt="0"/>
      <dgm:spPr/>
    </dgm:pt>
    <dgm:pt modelId="{C1D2F4BB-21FD-4865-8D2B-341C04E67D3E}" type="pres">
      <dgm:prSet presAssocID="{9B42BA34-1AF9-42C0-AAA1-327A5476EFCC}" presName="hierChild3" presStyleCnt="0"/>
      <dgm:spPr/>
    </dgm:pt>
    <dgm:pt modelId="{39A49B54-0DAE-4C59-A8B7-4E15EF7515A5}" type="pres">
      <dgm:prSet presAssocID="{D7B81B49-202B-4DAA-980F-AA00F670F608}" presName="Name111" presStyleLbl="parChTrans1D2" presStyleIdx="2" presStyleCnt="3"/>
      <dgm:spPr/>
    </dgm:pt>
    <dgm:pt modelId="{F9C9BAF0-055A-4A61-9E81-84E35F9940E9}" type="pres">
      <dgm:prSet presAssocID="{E32E0875-9185-44BB-94EF-25EA89178382}" presName="hierRoot3" presStyleCnt="0">
        <dgm:presLayoutVars>
          <dgm:hierBranch val="init"/>
        </dgm:presLayoutVars>
      </dgm:prSet>
      <dgm:spPr/>
    </dgm:pt>
    <dgm:pt modelId="{722CB6DA-42A5-47EF-92FE-FC707158829C}" type="pres">
      <dgm:prSet presAssocID="{E32E0875-9185-44BB-94EF-25EA89178382}" presName="rootComposite3" presStyleCnt="0"/>
      <dgm:spPr/>
    </dgm:pt>
    <dgm:pt modelId="{C6FA0A2F-B286-49D0-973E-2E2EFEC70B17}" type="pres">
      <dgm:prSet presAssocID="{E32E0875-9185-44BB-94EF-25EA89178382}" presName="rootText3" presStyleLbl="asst1" presStyleIdx="0" presStyleCnt="1" custScaleY="77485" custLinFactNeighborX="-8680">
        <dgm:presLayoutVars>
          <dgm:chPref val="3"/>
        </dgm:presLayoutVars>
      </dgm:prSet>
      <dgm:spPr/>
    </dgm:pt>
    <dgm:pt modelId="{347EE978-2FFD-467D-BD82-6778B470B7FA}" type="pres">
      <dgm:prSet presAssocID="{E32E0875-9185-44BB-94EF-25EA89178382}" presName="rootConnector3" presStyleLbl="asst1" presStyleIdx="0" presStyleCnt="1"/>
      <dgm:spPr/>
    </dgm:pt>
    <dgm:pt modelId="{4560CAA0-0E36-4C6C-93E0-7A791B71E3ED}" type="pres">
      <dgm:prSet presAssocID="{E32E0875-9185-44BB-94EF-25EA89178382}" presName="hierChild6" presStyleCnt="0"/>
      <dgm:spPr/>
    </dgm:pt>
    <dgm:pt modelId="{D51C1B58-FD33-4006-BAAF-491DB3E4492B}" type="pres">
      <dgm:prSet presAssocID="{E32E0875-9185-44BB-94EF-25EA89178382}" presName="hierChild7" presStyleCnt="0"/>
      <dgm:spPr/>
    </dgm:pt>
  </dgm:ptLst>
  <dgm:cxnLst>
    <dgm:cxn modelId="{74C7EB07-CF41-43C9-93AC-CEAABBB91BD4}" type="presOf" srcId="{812330F7-7688-40C5-99C2-D5C7B9D42133}" destId="{6856C805-524F-4A0E-A1FB-0044CB2F732B}" srcOrd="0" destOrd="0" presId="urn:microsoft.com/office/officeart/2005/8/layout/orgChart1"/>
    <dgm:cxn modelId="{85EEA113-1247-4424-A38E-0DC9801CF483}" srcId="{812330F7-7688-40C5-99C2-D5C7B9D42133}" destId="{9B42BA34-1AF9-42C0-AAA1-327A5476EFCC}" srcOrd="0" destOrd="0" parTransId="{5A8DCD12-6742-401F-85EA-3FB729BD676C}" sibTransId="{3816455C-1AA3-42B9-8DCA-BB77C27135DF}"/>
    <dgm:cxn modelId="{2D15D316-B0A2-4440-8B6E-BF1DF84FE4B1}" srcId="{9B42BA34-1AF9-42C0-AAA1-327A5476EFCC}" destId="{E32E0875-9185-44BB-94EF-25EA89178382}" srcOrd="0" destOrd="0" parTransId="{D7B81B49-202B-4DAA-980F-AA00F670F608}" sibTransId="{AE8FD039-47DF-41E9-96C0-529DB01102FF}"/>
    <dgm:cxn modelId="{42CE721A-BFA3-4322-B286-46211DE4783C}" type="presOf" srcId="{09AFDA96-4772-4CD6-AC85-5A3CCFC193C8}" destId="{35446D36-3E75-4E9E-A6E0-45CCB8F72363}" srcOrd="1" destOrd="0" presId="urn:microsoft.com/office/officeart/2005/8/layout/orgChart1"/>
    <dgm:cxn modelId="{5861EB3A-D233-4C1B-8EFF-10BCF886F732}" type="presOf" srcId="{D7B81B49-202B-4DAA-980F-AA00F670F608}" destId="{39A49B54-0DAE-4C59-A8B7-4E15EF7515A5}" srcOrd="0" destOrd="0" presId="urn:microsoft.com/office/officeart/2005/8/layout/orgChart1"/>
    <dgm:cxn modelId="{C3994A47-4573-4BCF-BE97-77802E88D81C}" srcId="{9B42BA34-1AF9-42C0-AAA1-327A5476EFCC}" destId="{09AFDA96-4772-4CD6-AC85-5A3CCFC193C8}" srcOrd="1" destOrd="0" parTransId="{2CEA6A6F-4A8D-4604-B338-ED026A5A0395}" sibTransId="{CB075C1A-8E73-4AC6-A9A4-409E7FEEBC76}"/>
    <dgm:cxn modelId="{5709E54A-FA6E-457C-8D56-57FA50D360F8}" type="presOf" srcId="{9B42BA34-1AF9-42C0-AAA1-327A5476EFCC}" destId="{827BAC83-0054-491D-AAF4-82FD6D40F30B}" srcOrd="1" destOrd="0" presId="urn:microsoft.com/office/officeart/2005/8/layout/orgChart1"/>
    <dgm:cxn modelId="{64971661-B14E-4402-883F-4FF26F7F6E37}" type="presOf" srcId="{9AE5A040-4DB8-4AF0-AD75-DDF3E870F55E}" destId="{DA2C1843-DF0C-4DD0-A6B5-3C34DC70CC56}" srcOrd="1" destOrd="0" presId="urn:microsoft.com/office/officeart/2005/8/layout/orgChart1"/>
    <dgm:cxn modelId="{08DF1A77-7686-4E58-B350-DB70EE6973BE}" srcId="{9B42BA34-1AF9-42C0-AAA1-327A5476EFCC}" destId="{9AE5A040-4DB8-4AF0-AD75-DDF3E870F55E}" srcOrd="2" destOrd="0" parTransId="{A60E2B20-6FAD-4ADF-B5EC-474C2A78CD8B}" sibTransId="{55A496A7-515B-47B6-A8AE-D71DD4F712F0}"/>
    <dgm:cxn modelId="{D7B39088-5DED-47F9-B519-9939A8588D30}" type="presOf" srcId="{9AE5A040-4DB8-4AF0-AD75-DDF3E870F55E}" destId="{3EE94709-E377-4A43-9C02-4E5DDBD7EEC4}" srcOrd="0" destOrd="0" presId="urn:microsoft.com/office/officeart/2005/8/layout/orgChart1"/>
    <dgm:cxn modelId="{54F95F9D-AE64-47F4-BCDE-2CD56034347E}" type="presOf" srcId="{E32E0875-9185-44BB-94EF-25EA89178382}" destId="{347EE978-2FFD-467D-BD82-6778B470B7FA}" srcOrd="1" destOrd="0" presId="urn:microsoft.com/office/officeart/2005/8/layout/orgChart1"/>
    <dgm:cxn modelId="{4D3DA7B4-920F-42F7-B91E-F7153D11611C}" type="presOf" srcId="{E32E0875-9185-44BB-94EF-25EA89178382}" destId="{C6FA0A2F-B286-49D0-973E-2E2EFEC70B17}" srcOrd="0" destOrd="0" presId="urn:microsoft.com/office/officeart/2005/8/layout/orgChart1"/>
    <dgm:cxn modelId="{358415BD-5237-4FE0-83FC-489F74D12C22}" type="presOf" srcId="{09AFDA96-4772-4CD6-AC85-5A3CCFC193C8}" destId="{27A6C575-5891-437D-8F7F-48D1A9BFD803}" srcOrd="0" destOrd="0" presId="urn:microsoft.com/office/officeart/2005/8/layout/orgChart1"/>
    <dgm:cxn modelId="{AD58D8D9-9800-4A37-963F-5AC0A20635EF}" type="presOf" srcId="{9B42BA34-1AF9-42C0-AAA1-327A5476EFCC}" destId="{5838EE02-2003-44AA-9833-C9726FA22DD3}" srcOrd="0" destOrd="0" presId="urn:microsoft.com/office/officeart/2005/8/layout/orgChart1"/>
    <dgm:cxn modelId="{1E110DE6-2269-4378-96AF-CB0F80720789}" type="presOf" srcId="{2CEA6A6F-4A8D-4604-B338-ED026A5A0395}" destId="{D37A9B8B-FDA9-4009-BE14-A8311E4ACC29}" srcOrd="0" destOrd="0" presId="urn:microsoft.com/office/officeart/2005/8/layout/orgChart1"/>
    <dgm:cxn modelId="{66C5F1F2-F134-4926-976A-C45AD537A839}" type="presOf" srcId="{A60E2B20-6FAD-4ADF-B5EC-474C2A78CD8B}" destId="{F1ECEEE4-4ACA-4DC2-8FCA-3066AE3A596A}" srcOrd="0" destOrd="0" presId="urn:microsoft.com/office/officeart/2005/8/layout/orgChart1"/>
    <dgm:cxn modelId="{662F9075-3300-4A50-A182-3E99E8A301BF}" type="presParOf" srcId="{6856C805-524F-4A0E-A1FB-0044CB2F732B}" destId="{FA0EF8C4-298B-40D9-8AA2-E86D6A1B7273}" srcOrd="0" destOrd="0" presId="urn:microsoft.com/office/officeart/2005/8/layout/orgChart1"/>
    <dgm:cxn modelId="{054B75E9-C759-4021-923E-2F45730FFB95}" type="presParOf" srcId="{FA0EF8C4-298B-40D9-8AA2-E86D6A1B7273}" destId="{51EE9D6F-2240-4330-AF7F-348A14521AD2}" srcOrd="0" destOrd="0" presId="urn:microsoft.com/office/officeart/2005/8/layout/orgChart1"/>
    <dgm:cxn modelId="{D0C38980-44DA-4E03-B685-0306CA1B40CC}" type="presParOf" srcId="{51EE9D6F-2240-4330-AF7F-348A14521AD2}" destId="{5838EE02-2003-44AA-9833-C9726FA22DD3}" srcOrd="0" destOrd="0" presId="urn:microsoft.com/office/officeart/2005/8/layout/orgChart1"/>
    <dgm:cxn modelId="{1F32AA9D-1100-41D1-A55F-9BB967035557}" type="presParOf" srcId="{51EE9D6F-2240-4330-AF7F-348A14521AD2}" destId="{827BAC83-0054-491D-AAF4-82FD6D40F30B}" srcOrd="1" destOrd="0" presId="urn:microsoft.com/office/officeart/2005/8/layout/orgChart1"/>
    <dgm:cxn modelId="{A63E4C36-DFE1-4B34-A91B-DD844A6BB428}" type="presParOf" srcId="{FA0EF8C4-298B-40D9-8AA2-E86D6A1B7273}" destId="{DB1F10DB-70C3-433D-B6B9-D59CA01EB070}" srcOrd="1" destOrd="0" presId="urn:microsoft.com/office/officeart/2005/8/layout/orgChart1"/>
    <dgm:cxn modelId="{140E3103-7861-4212-B6A9-4B059C8C5F6C}" type="presParOf" srcId="{DB1F10DB-70C3-433D-B6B9-D59CA01EB070}" destId="{D37A9B8B-FDA9-4009-BE14-A8311E4ACC29}" srcOrd="0" destOrd="0" presId="urn:microsoft.com/office/officeart/2005/8/layout/orgChart1"/>
    <dgm:cxn modelId="{56127933-AC8B-4A8E-8A9E-5E45F82D74F8}" type="presParOf" srcId="{DB1F10DB-70C3-433D-B6B9-D59CA01EB070}" destId="{A4ED0D59-FA57-48B3-A4A1-173092A971D8}" srcOrd="1" destOrd="0" presId="urn:microsoft.com/office/officeart/2005/8/layout/orgChart1"/>
    <dgm:cxn modelId="{B1C5AC01-81BB-4750-90C3-D114D0B40B4D}" type="presParOf" srcId="{A4ED0D59-FA57-48B3-A4A1-173092A971D8}" destId="{30919664-B916-4AF1-BBDE-55DD5FB02354}" srcOrd="0" destOrd="0" presId="urn:microsoft.com/office/officeart/2005/8/layout/orgChart1"/>
    <dgm:cxn modelId="{E7A4FDF2-EF3B-4892-87E3-7C007A649D2E}" type="presParOf" srcId="{30919664-B916-4AF1-BBDE-55DD5FB02354}" destId="{27A6C575-5891-437D-8F7F-48D1A9BFD803}" srcOrd="0" destOrd="0" presId="urn:microsoft.com/office/officeart/2005/8/layout/orgChart1"/>
    <dgm:cxn modelId="{6BAEE096-59EB-4548-B744-6C01F1CB5833}" type="presParOf" srcId="{30919664-B916-4AF1-BBDE-55DD5FB02354}" destId="{35446D36-3E75-4E9E-A6E0-45CCB8F72363}" srcOrd="1" destOrd="0" presId="urn:microsoft.com/office/officeart/2005/8/layout/orgChart1"/>
    <dgm:cxn modelId="{D00A72F3-CC6E-4A0F-A95D-62D2E0FFC8AA}" type="presParOf" srcId="{A4ED0D59-FA57-48B3-A4A1-173092A971D8}" destId="{FDB9A5B0-0186-4F16-8104-5B6FF9667EDD}" srcOrd="1" destOrd="0" presId="urn:microsoft.com/office/officeart/2005/8/layout/orgChart1"/>
    <dgm:cxn modelId="{DCAAD862-D5BC-4AD1-A56A-C67F9D5D4735}" type="presParOf" srcId="{A4ED0D59-FA57-48B3-A4A1-173092A971D8}" destId="{2714E6A9-CE91-4F10-8A79-6B793EAF3C21}" srcOrd="2" destOrd="0" presId="urn:microsoft.com/office/officeart/2005/8/layout/orgChart1"/>
    <dgm:cxn modelId="{481C2F34-EEE7-4580-B54A-5122070934E9}" type="presParOf" srcId="{DB1F10DB-70C3-433D-B6B9-D59CA01EB070}" destId="{F1ECEEE4-4ACA-4DC2-8FCA-3066AE3A596A}" srcOrd="2" destOrd="0" presId="urn:microsoft.com/office/officeart/2005/8/layout/orgChart1"/>
    <dgm:cxn modelId="{E7D4B2A1-E8CF-4A84-A110-60ED1A4E9232}" type="presParOf" srcId="{DB1F10DB-70C3-433D-B6B9-D59CA01EB070}" destId="{8F8FEE42-6CB7-4894-A7A1-FB32C4B2D52E}" srcOrd="3" destOrd="0" presId="urn:microsoft.com/office/officeart/2005/8/layout/orgChart1"/>
    <dgm:cxn modelId="{177510DD-431B-4D89-85FB-D3D49E0F7B09}" type="presParOf" srcId="{8F8FEE42-6CB7-4894-A7A1-FB32C4B2D52E}" destId="{48FD876C-C2EA-4655-BD30-E3567B7914E3}" srcOrd="0" destOrd="0" presId="urn:microsoft.com/office/officeart/2005/8/layout/orgChart1"/>
    <dgm:cxn modelId="{5A4AB6EF-8F61-4DBF-88C2-FEEA8FA6F3D7}" type="presParOf" srcId="{48FD876C-C2EA-4655-BD30-E3567B7914E3}" destId="{3EE94709-E377-4A43-9C02-4E5DDBD7EEC4}" srcOrd="0" destOrd="0" presId="urn:microsoft.com/office/officeart/2005/8/layout/orgChart1"/>
    <dgm:cxn modelId="{8E92383F-3092-4038-8398-10525275606A}" type="presParOf" srcId="{48FD876C-C2EA-4655-BD30-E3567B7914E3}" destId="{DA2C1843-DF0C-4DD0-A6B5-3C34DC70CC56}" srcOrd="1" destOrd="0" presId="urn:microsoft.com/office/officeart/2005/8/layout/orgChart1"/>
    <dgm:cxn modelId="{EF954A8E-E5EA-4D25-977B-D9BE3D768CD3}" type="presParOf" srcId="{8F8FEE42-6CB7-4894-A7A1-FB32C4B2D52E}" destId="{7A33E4AF-738F-4C5D-A01D-5411F85A3EBC}" srcOrd="1" destOrd="0" presId="urn:microsoft.com/office/officeart/2005/8/layout/orgChart1"/>
    <dgm:cxn modelId="{03881267-9874-4870-B065-20EC9F9EE933}" type="presParOf" srcId="{8F8FEE42-6CB7-4894-A7A1-FB32C4B2D52E}" destId="{F6DA9AA5-0645-4348-91F4-79D233149B60}" srcOrd="2" destOrd="0" presId="urn:microsoft.com/office/officeart/2005/8/layout/orgChart1"/>
    <dgm:cxn modelId="{58804B37-F8BC-4EE2-9432-9CB7ACB4C01F}" type="presParOf" srcId="{FA0EF8C4-298B-40D9-8AA2-E86D6A1B7273}" destId="{C1D2F4BB-21FD-4865-8D2B-341C04E67D3E}" srcOrd="2" destOrd="0" presId="urn:microsoft.com/office/officeart/2005/8/layout/orgChart1"/>
    <dgm:cxn modelId="{F3D7451E-7B5D-4503-935A-8ECA30085E3E}" type="presParOf" srcId="{C1D2F4BB-21FD-4865-8D2B-341C04E67D3E}" destId="{39A49B54-0DAE-4C59-A8B7-4E15EF7515A5}" srcOrd="0" destOrd="0" presId="urn:microsoft.com/office/officeart/2005/8/layout/orgChart1"/>
    <dgm:cxn modelId="{7F3C9C58-AC54-426F-BE95-E542BD1AB36F}" type="presParOf" srcId="{C1D2F4BB-21FD-4865-8D2B-341C04E67D3E}" destId="{F9C9BAF0-055A-4A61-9E81-84E35F9940E9}" srcOrd="1" destOrd="0" presId="urn:microsoft.com/office/officeart/2005/8/layout/orgChart1"/>
    <dgm:cxn modelId="{66691D3D-D2FD-4FB5-9181-27423D89DF23}" type="presParOf" srcId="{F9C9BAF0-055A-4A61-9E81-84E35F9940E9}" destId="{722CB6DA-42A5-47EF-92FE-FC707158829C}" srcOrd="0" destOrd="0" presId="urn:microsoft.com/office/officeart/2005/8/layout/orgChart1"/>
    <dgm:cxn modelId="{78A9F8C2-5889-467C-8D60-EF3D3CC39E72}" type="presParOf" srcId="{722CB6DA-42A5-47EF-92FE-FC707158829C}" destId="{C6FA0A2F-B286-49D0-973E-2E2EFEC70B17}" srcOrd="0" destOrd="0" presId="urn:microsoft.com/office/officeart/2005/8/layout/orgChart1"/>
    <dgm:cxn modelId="{8C5FD5F5-92C0-4509-9908-DE53D092887F}" type="presParOf" srcId="{722CB6DA-42A5-47EF-92FE-FC707158829C}" destId="{347EE978-2FFD-467D-BD82-6778B470B7FA}" srcOrd="1" destOrd="0" presId="urn:microsoft.com/office/officeart/2005/8/layout/orgChart1"/>
    <dgm:cxn modelId="{12D381C6-0D3D-49E9-B794-2665489E778A}" type="presParOf" srcId="{F9C9BAF0-055A-4A61-9E81-84E35F9940E9}" destId="{4560CAA0-0E36-4C6C-93E0-7A791B71E3ED}" srcOrd="1" destOrd="0" presId="urn:microsoft.com/office/officeart/2005/8/layout/orgChart1"/>
    <dgm:cxn modelId="{FED6A4DE-8819-4CC4-8E58-36F81FA0EAC0}" type="presParOf" srcId="{F9C9BAF0-055A-4A61-9E81-84E35F9940E9}" destId="{D51C1B58-FD33-4006-BAAF-491DB3E449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49B54-0DAE-4C59-A8B7-4E15EF7515A5}">
      <dsp:nvSpPr>
        <dsp:cNvPr id="0" name=""/>
        <dsp:cNvSpPr/>
      </dsp:nvSpPr>
      <dsp:spPr>
        <a:xfrm>
          <a:off x="4042007" y="827479"/>
          <a:ext cx="316880" cy="759985"/>
        </a:xfrm>
        <a:custGeom>
          <a:avLst/>
          <a:gdLst/>
          <a:ahLst/>
          <a:cxnLst/>
          <a:rect l="0" t="0" r="0" b="0"/>
          <a:pathLst>
            <a:path>
              <a:moveTo>
                <a:pt x="316880" y="0"/>
              </a:moveTo>
              <a:lnTo>
                <a:pt x="316880" y="759985"/>
              </a:lnTo>
              <a:lnTo>
                <a:pt x="0" y="7599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CEEE4-4ACA-4DC2-8FCA-3066AE3A596A}">
      <dsp:nvSpPr>
        <dsp:cNvPr id="0" name=""/>
        <dsp:cNvSpPr/>
      </dsp:nvSpPr>
      <dsp:spPr>
        <a:xfrm>
          <a:off x="4358887" y="827479"/>
          <a:ext cx="999545" cy="1519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6495"/>
              </a:lnTo>
              <a:lnTo>
                <a:pt x="999545" y="1346495"/>
              </a:lnTo>
              <a:lnTo>
                <a:pt x="999545" y="15199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7A9B8B-FDA9-4009-BE14-A8311E4ACC29}">
      <dsp:nvSpPr>
        <dsp:cNvPr id="0" name=""/>
        <dsp:cNvSpPr/>
      </dsp:nvSpPr>
      <dsp:spPr>
        <a:xfrm>
          <a:off x="3359342" y="827479"/>
          <a:ext cx="999545" cy="1519970"/>
        </a:xfrm>
        <a:custGeom>
          <a:avLst/>
          <a:gdLst/>
          <a:ahLst/>
          <a:cxnLst/>
          <a:rect l="0" t="0" r="0" b="0"/>
          <a:pathLst>
            <a:path>
              <a:moveTo>
                <a:pt x="999545" y="0"/>
              </a:moveTo>
              <a:lnTo>
                <a:pt x="999545" y="1346495"/>
              </a:lnTo>
              <a:lnTo>
                <a:pt x="0" y="1346495"/>
              </a:lnTo>
              <a:lnTo>
                <a:pt x="0" y="15199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8EE02-2003-44AA-9833-C9726FA22DD3}">
      <dsp:nvSpPr>
        <dsp:cNvPr id="0" name=""/>
        <dsp:cNvSpPr/>
      </dsp:nvSpPr>
      <dsp:spPr>
        <a:xfrm>
          <a:off x="3219950" y="1408"/>
          <a:ext cx="2277874" cy="82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长老团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19950" y="1408"/>
        <a:ext cx="2277874" cy="826070"/>
      </dsp:txXfrm>
    </dsp:sp>
    <dsp:sp modelId="{27A6C575-5891-437D-8F7F-48D1A9BFD803}">
      <dsp:nvSpPr>
        <dsp:cNvPr id="0" name=""/>
        <dsp:cNvSpPr/>
      </dsp:nvSpPr>
      <dsp:spPr>
        <a:xfrm>
          <a:off x="2533271" y="2347450"/>
          <a:ext cx="1652141" cy="82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等线" panose="02010600030101010101" pitchFamily="2" charset="-122"/>
              <a:cs typeface="+mn-cs"/>
            </a:rPr>
            <a:t>监督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2533271" y="2347450"/>
        <a:ext cx="1652141" cy="826070"/>
      </dsp:txXfrm>
    </dsp:sp>
    <dsp:sp modelId="{3EE94709-E377-4A43-9C02-4E5DDBD7EEC4}">
      <dsp:nvSpPr>
        <dsp:cNvPr id="0" name=""/>
        <dsp:cNvSpPr/>
      </dsp:nvSpPr>
      <dsp:spPr>
        <a:xfrm>
          <a:off x="4532362" y="2347450"/>
          <a:ext cx="1652141" cy="82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等线" panose="02010600030101010101" pitchFamily="2" charset="-122"/>
              <a:cs typeface="+mn-cs"/>
            </a:rPr>
            <a:t>治理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4532362" y="2347450"/>
        <a:ext cx="1652141" cy="826070"/>
      </dsp:txXfrm>
    </dsp:sp>
    <dsp:sp modelId="{C6FA0A2F-B286-49D0-973E-2E2EFEC70B17}">
      <dsp:nvSpPr>
        <dsp:cNvPr id="0" name=""/>
        <dsp:cNvSpPr/>
      </dsp:nvSpPr>
      <dsp:spPr>
        <a:xfrm>
          <a:off x="2389865" y="1267424"/>
          <a:ext cx="1652141" cy="640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执事</a:t>
          </a:r>
          <a:endParaRPr lang="en-CA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89865" y="1267424"/>
        <a:ext cx="1652141" cy="640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633B0-912F-49EF-983D-01FFD8EEB03A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89274-6D11-4188-8B4A-3F394EF01B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030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612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F0F18-3D7F-EF85-CC73-69126FBB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9D0CE-14D9-DC12-4FC6-C5B068268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C0A66C-A3E6-74D2-E561-9BA4B1A46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2FC49-FBC6-3A46-BB23-236BC74B0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1430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65C2D-EF1F-C44F-6C43-483F15B96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5EC03-677D-BC00-F629-ECD2BE0C5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90A5F-E30A-209D-7318-4884D9F15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zh-CN" altLang="en-US" dirty="0"/>
              <a:t>各样的权柄：指“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充分运用你的职权”</a:t>
            </a:r>
            <a:endParaRPr lang="en-US" altLang="zh-Hans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endParaRPr lang="en-US" altLang="zh-Han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FED11-8E2D-4C27-B35E-BA7B4B442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0272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1C380-1C24-8F9A-7874-963E78E73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2D47EF-0E14-5747-8E7D-F505CC9EB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39239-59D9-E6C8-E712-0A7095612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468E5-C2AB-EF01-FA3C-38FA4BBC9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7144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F4CDA-DCEB-EB78-E894-C3662283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694081-07DD-DF92-4753-67FF2F02E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0FAC2-8203-1DEB-2331-07F355E95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690E8-6AE5-6953-A55B-DE354C0E4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395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687DE-F7C7-FF51-61F2-AEA0B2F7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B21AE-D062-8C40-5E3D-FE85EB01B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BC5CE-1960-C70B-AAE4-480D2EB5F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7E970-F326-E3B6-B946-BDD6DE8C9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560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F2D76-61B4-7AA2-B8AD-7D813180F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385B0-3D70-3FA6-572D-89B98B196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27560-27CE-6628-8341-2F6D8E2C7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E6606-C36A-C268-CF12-40A5C2A23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89274-6D11-4188-8B4A-3F394EF01B9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8224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CB2C-2348-860B-C04B-A3C57D717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498FD-46EE-8C38-1A18-A0E639BC9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13105-F312-1AC5-2DDE-8DB71B69E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5EBA2-FDE6-5B00-EEED-1B6E76EE5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32B59-2BDB-C56D-21FE-FD88C1D9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395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9C5BE-9390-5960-4F57-5B04D994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8900-62F7-32AD-5513-DC808FE69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346D4-3CE3-7F55-F4C8-EE2F86BC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49D54-99CD-EB6F-68C5-FF31B7B7D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0D865-E28D-90FB-B2AF-71B69722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31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447A-7AEE-714B-0F56-F1433522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AE39F-737F-D66C-6550-F1169E82D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363D4-18E4-4EC3-C418-F62779CF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3EDDA-B34C-20DF-34EC-75377667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870BD-92C1-07E3-5DCA-5752DE9F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431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FC13-8C85-D728-9ED5-6E426310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A600F-BBA0-41D4-750C-94DB8D629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40F56-952A-3F7D-9DDB-3A4D74B19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DDD50-8AFB-A925-B8D5-FA9FDFE5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745FA-D45B-771A-9426-8A27A8F2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F6B8A-FFF4-8BA9-F3FD-A4855806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739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ECB1-F576-A504-BF95-F8C323A0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2A9CF-B98A-09C7-3668-3500E2DFF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AAE63-B7BF-5F4C-3040-E10FDAE1B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40DC2-FED6-6C14-04FF-1322178939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B3B71-3A4F-32DD-2160-50B1D9E8F1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61F77D-9A0C-DB42-59D9-AAC18E6A3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E0353-70F1-EE0D-2DFC-E2DF6DD6F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48C65-F0CB-3866-5AAF-4B7864F0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382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6108A-080F-DA5C-179F-0CE18FB59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A2B65A-819E-D4CC-2257-707A222A8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394266-9036-55EA-9FC3-4346D326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C91906-7801-1CEB-0915-606FEBC3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169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72B0B0-94C8-2CA7-7491-72CE1EAA5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92889B-6A29-B8E5-EFC5-B4AE6FBF3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2FF34-0915-1868-08AB-DE8505376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140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EDD6-B8B7-A629-0184-0DCC40ABF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21AE6-61DC-9A2E-70B7-AD33CAF81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70C13-B6F5-FD79-1AFB-E9CDAF7EC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4FBDA-14FB-3457-9278-94DE798DF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7A8AE-362F-5650-71D3-6DEF6CEB7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25FCF-A048-3ECA-02D3-8038B26F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185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239E-6150-4304-F304-7F55EB05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7B5A66-B52A-58B8-E303-FE9C44697E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86293-FDD5-10CC-487B-39516DD4D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843B7-C43C-1DCA-D625-8B187E99D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94756-9A98-F796-08CE-8EDF234B1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CFF02-8F69-B93F-832E-06FB31E38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003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A7315-76F6-9BCA-EBD4-5000942F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8209A-8CD0-978B-ED49-368953D03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9167B-5D4A-6FA2-7899-08F3767F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288A6-76DF-2541-4184-343E03E4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A71AD-A53F-089D-C046-3AA0E537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263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B7365B-7535-A729-F283-76D7A095F1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64016-69B5-152D-304F-BB2054D39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7E92A-B8FA-E3D9-2F18-8B2DBC4A3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4DBD3-B6D0-7A71-1C06-5668212F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2A7D-78B2-0BE0-683B-577779FF6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1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86D1A-134E-5E4F-F54F-590B4162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844C3-1C33-A7DB-8093-41C81012A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8DCB7-966C-9D2D-B5D2-EA37A9B774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D30A-FC07-4AD9-973A-ED3B80D9C54C}" type="datetimeFigureOut">
              <a:rPr lang="en-CA" smtClean="0"/>
              <a:t>2026-06-30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4F86C-5895-EBFB-5292-7EFC93446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073D2-77BC-C0FF-2364-3BC1C3F24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DE194-A111-4DD0-B440-1C659E3C25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158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F7990-FFD9-B54A-3685-02BD1E3C6F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按照圣经作领袖</a:t>
            </a:r>
            <a:r>
              <a:rPr lang="en-CA" altLang="zh-CN" b="1" dirty="0"/>
              <a:t>: </a:t>
            </a:r>
            <a:r>
              <a:rPr lang="zh-CN" altLang="en-US" b="1" dirty="0"/>
              <a:t>监督治理</a:t>
            </a:r>
            <a:endParaRPr lang="en-C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4D612-5A35-028A-F253-649B3D520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6074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8178-7F2B-A272-E549-61FF965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F077F-254B-9CAC-219E-A10D60FC8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属灵领袖的两项职责：监督和治理</a:t>
            </a:r>
            <a:endParaRPr lang="en-CA" altLang="zh-CN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教会的权柄架构</a:t>
            </a:r>
            <a:endParaRPr lang="en-CA" altLang="zh-CN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属灵领袖的设立：长老、执事</a:t>
            </a:r>
            <a:endParaRPr lang="en-CA" altLang="zh-CN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“监督”的具体职能</a:t>
            </a:r>
            <a:endParaRPr lang="en-CA" altLang="zh-CN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dirty="0"/>
              <a:t>“治理”的具体职能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000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5FBF-8C17-4C57-512F-61995D54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属灵领袖的两项职责：监督和治理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5FF49-DCB2-02A4-E9ED-F7341B15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、监督：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200" dirty="0"/>
              <a:t>其实是职责，后来成为教会领袖的称号 </a:t>
            </a:r>
            <a:r>
              <a:rPr lang="el-GR" sz="2200" dirty="0"/>
              <a:t>ἐπίσκοπος</a:t>
            </a:r>
            <a:r>
              <a:rPr lang="en-CA" sz="2200" dirty="0"/>
              <a:t> (</a:t>
            </a:r>
            <a:r>
              <a:rPr lang="en-CA" altLang="zh-CN" sz="2200" dirty="0"/>
              <a:t>overseer)</a:t>
            </a:r>
            <a:r>
              <a:rPr lang="zh-CN" altLang="en-US" sz="2200" dirty="0"/>
              <a:t>；</a:t>
            </a:r>
            <a:endParaRPr lang="en-CA" altLang="zh-CN" sz="2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i="1" dirty="0"/>
              <a:t> </a:t>
            </a:r>
            <a:r>
              <a:rPr lang="en-CA" altLang="zh-CN" sz="2000" i="1" dirty="0"/>
              <a:t>5 </a:t>
            </a:r>
            <a:r>
              <a:rPr lang="zh-CN" altLang="en-US" sz="2000" i="1" dirty="0"/>
              <a:t>我从前留你在克里特，是要你将那没有办完的事都办整齐了，又照我所吩咐你的，在各城设立 </a:t>
            </a:r>
            <a:r>
              <a:rPr lang="zh-CN" altLang="en-US" sz="2000" b="1" i="1" dirty="0">
                <a:solidFill>
                  <a:srgbClr val="0070C0"/>
                </a:solidFill>
              </a:rPr>
              <a:t>长老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6 </a:t>
            </a:r>
            <a:r>
              <a:rPr lang="zh-CN" altLang="en-US" sz="2000" i="1" dirty="0"/>
              <a:t>若</a:t>
            </a:r>
            <a:r>
              <a:rPr lang="en-CA" altLang="zh-CN" sz="2000" i="1" dirty="0"/>
              <a:t>…</a:t>
            </a:r>
            <a:r>
              <a:rPr lang="zh-CN" altLang="en-US" sz="2000" i="1" dirty="0"/>
              <a:t>就可以设立。</a:t>
            </a:r>
            <a:r>
              <a:rPr lang="en-CA" altLang="zh-CN" sz="2000" i="1" dirty="0"/>
              <a:t>7 </a:t>
            </a:r>
            <a:r>
              <a:rPr lang="zh-CN" altLang="en-US" sz="2000" b="1" i="1" dirty="0">
                <a:solidFill>
                  <a:srgbClr val="0070C0"/>
                </a:solidFill>
              </a:rPr>
              <a:t>监督 </a:t>
            </a:r>
            <a:r>
              <a:rPr lang="zh-CN" altLang="en-US" sz="2000" i="1" dirty="0"/>
              <a:t>既是神的管家，必须</a:t>
            </a:r>
            <a:r>
              <a:rPr lang="en-CA" altLang="zh-CN" sz="2000" i="1" dirty="0"/>
              <a:t>… </a:t>
            </a:r>
            <a:r>
              <a:rPr lang="zh-CN" altLang="en-US" sz="2000" dirty="0"/>
              <a:t>（多</a:t>
            </a:r>
            <a:r>
              <a:rPr lang="en-CA" altLang="zh-CN" sz="2000" dirty="0"/>
              <a:t>1:5-7</a:t>
            </a:r>
            <a:r>
              <a:rPr lang="zh-CN" altLang="en-US" sz="2000" dirty="0"/>
              <a:t>）</a:t>
            </a:r>
            <a:endParaRPr lang="en-CA" altLang="zh-CN" sz="2200" dirty="0"/>
          </a:p>
          <a:p>
            <a:pPr marL="18288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000" dirty="0">
                <a:solidFill>
                  <a:srgbClr val="0070C0"/>
                </a:solidFill>
              </a:rPr>
              <a:t>“监督” 和“长老” 指 </a:t>
            </a:r>
            <a:r>
              <a:rPr lang="zh-CN" altLang="en-US" sz="2000" u="sng" dirty="0">
                <a:solidFill>
                  <a:srgbClr val="0070C0"/>
                </a:solidFill>
              </a:rPr>
              <a:t>同一群人</a:t>
            </a:r>
            <a:endParaRPr lang="en-CA" altLang="zh-CN" sz="2000" u="sng" dirty="0">
              <a:solidFill>
                <a:srgbClr val="0070C0"/>
              </a:solidFill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你们从前好像迷路的羊，如今却归到你们灵魂的牧人 </a:t>
            </a:r>
            <a:r>
              <a:rPr lang="zh-CN" altLang="en-US" sz="2000" b="1" i="1" dirty="0">
                <a:solidFill>
                  <a:srgbClr val="0070C0"/>
                </a:solidFill>
              </a:rPr>
              <a:t>监督 </a:t>
            </a:r>
            <a:r>
              <a:rPr lang="zh-CN" altLang="en-US" sz="2000" i="1" dirty="0"/>
              <a:t>了。</a:t>
            </a:r>
            <a:r>
              <a:rPr lang="zh-CN" altLang="en-US" sz="2000" dirty="0"/>
              <a:t>（彼前</a:t>
            </a:r>
            <a:r>
              <a:rPr lang="en-CA" altLang="zh-CN" sz="2000" dirty="0"/>
              <a:t>2:25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27432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真正的</a:t>
            </a:r>
            <a:r>
              <a:rPr lang="zh-CN" altLang="en-US" sz="2000" dirty="0">
                <a:solidFill>
                  <a:srgbClr val="0070C0"/>
                </a:solidFill>
              </a:rPr>
              <a:t>“监督”是基督，地上的“监督”是祂所设立、代表祂行使监督职分的人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、治理：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200" i="1" dirty="0"/>
              <a:t> 12</a:t>
            </a:r>
            <a:r>
              <a:rPr lang="zh-CN" altLang="en-US" sz="2200" i="1" dirty="0"/>
              <a:t> 弟兄们，我们劝你们敬重那在你们中间劳苦的人，就是在主里面 </a:t>
            </a:r>
            <a:r>
              <a:rPr lang="zh-CN" altLang="en-US" sz="2200" i="1" dirty="0">
                <a:solidFill>
                  <a:srgbClr val="0070C0"/>
                </a:solidFill>
              </a:rPr>
              <a:t>治理 </a:t>
            </a:r>
            <a:r>
              <a:rPr lang="zh-CN" altLang="en-US" sz="2200" i="1" dirty="0"/>
              <a:t>你们、劝戒你们的；</a:t>
            </a:r>
            <a:r>
              <a:rPr lang="zh-CN" altLang="en-US" sz="2200" dirty="0"/>
              <a:t>（帖前</a:t>
            </a:r>
            <a:r>
              <a:rPr lang="en-CA" altLang="zh-CN" sz="2200" dirty="0"/>
              <a:t>5:12</a:t>
            </a:r>
            <a:r>
              <a:rPr lang="zh-CN" altLang="en-US" sz="2200" dirty="0"/>
              <a:t>）</a:t>
            </a:r>
            <a:endParaRPr lang="en-CA" altLang="zh-CN" sz="2200" u="sng" dirty="0">
              <a:solidFill>
                <a:srgbClr val="0070C0"/>
              </a:solidFill>
            </a:endParaRPr>
          </a:p>
          <a:p>
            <a:pPr marL="18288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2200" u="sng" dirty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361570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5CFFD-448B-50C1-8C35-757E956A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教会的架构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29167-859A-5EAC-9A3F-66F71C180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属灵领袖当在 合乎圣经的 教会 </a:t>
            </a:r>
            <a:r>
              <a:rPr lang="zh-CN" altLang="en-US" sz="2400" b="1" dirty="0"/>
              <a:t>权柄架构 </a:t>
            </a:r>
            <a:r>
              <a:rPr lang="zh-CN" altLang="en-US" sz="2400" dirty="0"/>
              <a:t>下行使 </a:t>
            </a:r>
            <a:r>
              <a:rPr lang="zh-CN" altLang="en-US" sz="2400" u="sng" dirty="0"/>
              <a:t>监督</a:t>
            </a:r>
            <a:r>
              <a:rPr lang="zh-CN" altLang="en-US" sz="2400" dirty="0"/>
              <a:t> 和 </a:t>
            </a:r>
            <a:r>
              <a:rPr lang="zh-CN" altLang="en-US" sz="2400" u="sng" dirty="0"/>
              <a:t>治理</a:t>
            </a:r>
            <a:r>
              <a:rPr lang="zh-CN" altLang="en-US" sz="2400" dirty="0"/>
              <a:t> 的职责</a:t>
            </a:r>
            <a:endParaRPr lang="en-CA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03D41BB-6D57-8E58-165E-094E6F4E72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975788"/>
              </p:ext>
            </p:extLst>
          </p:nvPr>
        </p:nvGraphicFramePr>
        <p:xfrm>
          <a:off x="2321784" y="2401116"/>
          <a:ext cx="8717776" cy="3174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llout: Line 3">
            <a:extLst>
              <a:ext uri="{FF2B5EF4-FFF2-40B4-BE49-F238E27FC236}">
                <a16:creationId xmlns:a16="http://schemas.microsoft.com/office/drawing/2014/main" id="{11E66E94-D3A1-17E1-5E3D-9C32A8FFB40A}"/>
              </a:ext>
            </a:extLst>
          </p:cNvPr>
          <p:cNvSpPr/>
          <p:nvPr/>
        </p:nvSpPr>
        <p:spPr>
          <a:xfrm flipH="1">
            <a:off x="1152440" y="4029345"/>
            <a:ext cx="2688386" cy="1080536"/>
          </a:xfrm>
          <a:prstGeom prst="borderCallout1">
            <a:avLst>
              <a:gd name="adj1" fmla="val 47352"/>
              <a:gd name="adj2" fmla="val -7471"/>
              <a:gd name="adj3" fmla="val 27585"/>
              <a:gd name="adj4" fmla="val -245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执事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不是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必需的，通常根据具体的需要而设；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执事资格：参提前</a:t>
            </a:r>
            <a:r>
              <a:rPr lang="en-CA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3:8-13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353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7B1B-1FFE-859A-AFBC-A59B57FC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属灵领袖的设立：长老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377BA0-3276-D8A9-00E6-6723E37F4872}"/>
              </a:ext>
            </a:extLst>
          </p:cNvPr>
          <p:cNvSpPr txBox="1"/>
          <p:nvPr/>
        </p:nvSpPr>
        <p:spPr>
          <a:xfrm>
            <a:off x="3087647" y="2007225"/>
            <a:ext cx="2011680" cy="54864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FF00"/>
                </a:solidFill>
              </a:rPr>
              <a:t>圣灵</a:t>
            </a:r>
            <a:r>
              <a:rPr lang="zh-CN" altLang="en-US" sz="2800" dirty="0">
                <a:solidFill>
                  <a:schemeClr val="bg1"/>
                </a:solidFill>
              </a:rPr>
              <a:t>设立 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EA5711-1E04-CD1F-4236-D769B8086EBF}"/>
              </a:ext>
            </a:extLst>
          </p:cNvPr>
          <p:cNvSpPr txBox="1"/>
          <p:nvPr/>
        </p:nvSpPr>
        <p:spPr>
          <a:xfrm>
            <a:off x="2188486" y="3003464"/>
            <a:ext cx="3810001" cy="82296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rgbClr val="FFFF00"/>
                </a:solidFill>
              </a:rPr>
              <a:t>使徒</a:t>
            </a:r>
            <a:r>
              <a:rPr lang="en-CA" altLang="zh-CN" sz="2400" dirty="0">
                <a:solidFill>
                  <a:schemeClr val="bg1"/>
                </a:solidFill>
              </a:rPr>
              <a:t>or</a:t>
            </a:r>
            <a:r>
              <a:rPr lang="zh-CN" altLang="en-US" sz="2400" dirty="0">
                <a:solidFill>
                  <a:schemeClr val="bg1"/>
                </a:solidFill>
              </a:rPr>
              <a:t>使徒授权的</a:t>
            </a:r>
            <a:r>
              <a:rPr lang="zh-CN" altLang="en-US" sz="2400" dirty="0">
                <a:solidFill>
                  <a:srgbClr val="FFFF00"/>
                </a:solidFill>
              </a:rPr>
              <a:t>同工</a:t>
            </a:r>
            <a:endParaRPr lang="en-CA" altLang="zh-CN" sz="2400" dirty="0">
              <a:solidFill>
                <a:srgbClr val="FFFF00"/>
              </a:solidFill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设立</a:t>
            </a:r>
            <a:r>
              <a:rPr lang="en-CA" altLang="zh-CN" sz="2400" dirty="0">
                <a:solidFill>
                  <a:schemeClr val="bg1"/>
                </a:solidFill>
              </a:rPr>
              <a:t>/</a:t>
            </a:r>
            <a:r>
              <a:rPr lang="zh-CN" altLang="en-US" sz="2400" dirty="0">
                <a:solidFill>
                  <a:schemeClr val="bg1"/>
                </a:solidFill>
              </a:rPr>
              <a:t>选立（按手）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3B2095-3C38-C64C-1AC3-85E12ED26D0F}"/>
              </a:ext>
            </a:extLst>
          </p:cNvPr>
          <p:cNvSpPr txBox="1"/>
          <p:nvPr/>
        </p:nvSpPr>
        <p:spPr>
          <a:xfrm>
            <a:off x="3087647" y="4658808"/>
            <a:ext cx="2011680" cy="54864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监督</a:t>
            </a:r>
            <a:r>
              <a:rPr lang="en-CA" altLang="zh-CN" sz="2400" dirty="0">
                <a:solidFill>
                  <a:schemeClr val="bg1"/>
                </a:solidFill>
              </a:rPr>
              <a:t>/</a:t>
            </a:r>
            <a:r>
              <a:rPr lang="zh-CN" altLang="en-US" sz="2400" dirty="0">
                <a:solidFill>
                  <a:schemeClr val="bg1"/>
                </a:solidFill>
              </a:rPr>
              <a:t>长老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275C8-F1F7-987D-196A-B244F5A7EAA3}"/>
              </a:ext>
            </a:extLst>
          </p:cNvPr>
          <p:cNvSpPr/>
          <p:nvPr/>
        </p:nvSpPr>
        <p:spPr>
          <a:xfrm>
            <a:off x="7211118" y="3173797"/>
            <a:ext cx="1694986" cy="64008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algn="ctr"/>
            <a:r>
              <a:rPr lang="zh-CN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牧者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按立</a:t>
            </a:r>
            <a:endParaRPr lang="en-C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3C8468-F11B-9BA1-F82E-3452520476C5}"/>
              </a:ext>
            </a:extLst>
          </p:cNvPr>
          <p:cNvSpPr txBox="1"/>
          <p:nvPr/>
        </p:nvSpPr>
        <p:spPr>
          <a:xfrm>
            <a:off x="7052769" y="2040916"/>
            <a:ext cx="2011680" cy="54864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FF00"/>
                </a:solidFill>
              </a:rPr>
              <a:t>圣灵</a:t>
            </a:r>
            <a:r>
              <a:rPr lang="zh-CN" altLang="en-US" sz="2800" dirty="0">
                <a:solidFill>
                  <a:schemeClr val="bg1"/>
                </a:solidFill>
              </a:rPr>
              <a:t>设立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354629-82AB-2A55-8378-472BC55BED99}"/>
              </a:ext>
            </a:extLst>
          </p:cNvPr>
          <p:cNvSpPr txBox="1"/>
          <p:nvPr/>
        </p:nvSpPr>
        <p:spPr>
          <a:xfrm>
            <a:off x="7052769" y="4656405"/>
            <a:ext cx="2011680" cy="54864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监督</a:t>
            </a:r>
            <a:r>
              <a:rPr lang="en-CA" altLang="zh-CN" sz="2400" dirty="0">
                <a:solidFill>
                  <a:schemeClr val="bg1"/>
                </a:solidFill>
              </a:rPr>
              <a:t>/</a:t>
            </a:r>
            <a:r>
              <a:rPr lang="zh-CN" altLang="en-US" sz="2400" dirty="0">
                <a:solidFill>
                  <a:schemeClr val="bg1"/>
                </a:solidFill>
              </a:rPr>
              <a:t>长老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8A4401-0B0C-6C57-565C-0D1A4BE9C742}"/>
              </a:ext>
            </a:extLst>
          </p:cNvPr>
          <p:cNvCxnSpPr/>
          <p:nvPr/>
        </p:nvCxnSpPr>
        <p:spPr>
          <a:xfrm>
            <a:off x="5419494" y="2281545"/>
            <a:ext cx="142735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0105AAA-E399-B254-A7AE-96DE3960E864}"/>
              </a:ext>
            </a:extLst>
          </p:cNvPr>
          <p:cNvCxnSpPr/>
          <p:nvPr/>
        </p:nvCxnSpPr>
        <p:spPr>
          <a:xfrm>
            <a:off x="6316789" y="3496815"/>
            <a:ext cx="822960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D11B8EA-EE87-B5B4-EEA3-5D1C466DB998}"/>
              </a:ext>
            </a:extLst>
          </p:cNvPr>
          <p:cNvCxnSpPr/>
          <p:nvPr/>
        </p:nvCxnSpPr>
        <p:spPr>
          <a:xfrm>
            <a:off x="5427545" y="4910826"/>
            <a:ext cx="142735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F2539A-EDF2-F1E1-0B56-968B10D9D892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4093487" y="2555865"/>
            <a:ext cx="0" cy="4475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5FB69F6-EDF4-001F-218E-76C0F117F6B1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4093487" y="3826424"/>
            <a:ext cx="0" cy="8323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57745A9-FE1D-E643-467B-33CC05A81D36}"/>
              </a:ext>
            </a:extLst>
          </p:cNvPr>
          <p:cNvSpPr txBox="1"/>
          <p:nvPr/>
        </p:nvSpPr>
        <p:spPr>
          <a:xfrm>
            <a:off x="892097" y="4007636"/>
            <a:ext cx="2585468" cy="54864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全教会见证</a:t>
            </a:r>
            <a:r>
              <a:rPr lang="en-CA" altLang="zh-CN" sz="2400" dirty="0">
                <a:solidFill>
                  <a:schemeClr val="bg1"/>
                </a:solidFill>
              </a:rPr>
              <a:t>/</a:t>
            </a:r>
            <a:r>
              <a:rPr lang="zh-CN" altLang="en-US" sz="2400" dirty="0">
                <a:solidFill>
                  <a:schemeClr val="bg1"/>
                </a:solidFill>
              </a:rPr>
              <a:t>印证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6079B-0B09-6CAB-4107-CA797DE116D4}"/>
              </a:ext>
            </a:extLst>
          </p:cNvPr>
          <p:cNvSpPr txBox="1"/>
          <p:nvPr/>
        </p:nvSpPr>
        <p:spPr>
          <a:xfrm>
            <a:off x="8674285" y="4019020"/>
            <a:ext cx="2543834" cy="54864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全教会见证</a:t>
            </a:r>
            <a:r>
              <a:rPr lang="en-CA" altLang="zh-CN" sz="2400" dirty="0">
                <a:solidFill>
                  <a:schemeClr val="bg1"/>
                </a:solidFill>
              </a:rPr>
              <a:t>/</a:t>
            </a:r>
            <a:r>
              <a:rPr lang="zh-CN" altLang="en-US" sz="2400" dirty="0">
                <a:solidFill>
                  <a:schemeClr val="bg1"/>
                </a:solidFill>
              </a:rPr>
              <a:t>印证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5F2A675-A04B-CC40-14CD-2B618B6EBF6F}"/>
              </a:ext>
            </a:extLst>
          </p:cNvPr>
          <p:cNvCxnSpPr>
            <a:stCxn id="6" idx="2"/>
            <a:endCxn id="4" idx="0"/>
          </p:cNvCxnSpPr>
          <p:nvPr/>
        </p:nvCxnSpPr>
        <p:spPr>
          <a:xfrm>
            <a:off x="8058609" y="2589556"/>
            <a:ext cx="2" cy="58424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1E5E7CE-05CC-D6BB-D94E-E2688A8640F5}"/>
              </a:ext>
            </a:extLst>
          </p:cNvPr>
          <p:cNvCxnSpPr>
            <a:stCxn id="4" idx="2"/>
            <a:endCxn id="5" idx="0"/>
          </p:cNvCxnSpPr>
          <p:nvPr/>
        </p:nvCxnSpPr>
        <p:spPr>
          <a:xfrm flipH="1">
            <a:off x="8058609" y="3813877"/>
            <a:ext cx="2" cy="84252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57D4-AB60-07C8-2DE3-3834564CCD15}"/>
              </a:ext>
            </a:extLst>
          </p:cNvPr>
          <p:cNvCxnSpPr>
            <a:cxnSpLocks/>
          </p:cNvCxnSpPr>
          <p:nvPr/>
        </p:nvCxnSpPr>
        <p:spPr>
          <a:xfrm>
            <a:off x="3339281" y="4304258"/>
            <a:ext cx="731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A72BB36-09A0-1C06-6F82-6ABC8E8E5C8D}"/>
              </a:ext>
            </a:extLst>
          </p:cNvPr>
          <p:cNvCxnSpPr>
            <a:cxnSpLocks/>
          </p:cNvCxnSpPr>
          <p:nvPr/>
        </p:nvCxnSpPr>
        <p:spPr>
          <a:xfrm>
            <a:off x="8064928" y="4298215"/>
            <a:ext cx="64008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97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2D1E6-D91A-7D48-4835-F30F1CAF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AB0DB-0396-78EB-1547-1300848B3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属灵领袖的设立：执事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13340-B95F-04D8-AC84-1DE5D8F5E90A}"/>
              </a:ext>
            </a:extLst>
          </p:cNvPr>
          <p:cNvSpPr txBox="1"/>
          <p:nvPr/>
        </p:nvSpPr>
        <p:spPr>
          <a:xfrm>
            <a:off x="1137438" y="2044468"/>
            <a:ext cx="3991261" cy="82296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会众推举</a:t>
            </a:r>
            <a:r>
              <a:rPr lang="en-CA" altLang="zh-CN" sz="2400" dirty="0">
                <a:solidFill>
                  <a:schemeClr val="bg1"/>
                </a:solidFill>
              </a:rPr>
              <a:t>+</a:t>
            </a:r>
            <a:r>
              <a:rPr lang="zh-CN" altLang="en-US" sz="2400" dirty="0">
                <a:solidFill>
                  <a:schemeClr val="bg1"/>
                </a:solidFill>
              </a:rPr>
              <a:t>使徒任命（按手）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5FBDF8-CBDB-31B6-95B6-462A7B16863F}"/>
              </a:ext>
            </a:extLst>
          </p:cNvPr>
          <p:cNvSpPr txBox="1"/>
          <p:nvPr/>
        </p:nvSpPr>
        <p:spPr>
          <a:xfrm>
            <a:off x="2128651" y="3699812"/>
            <a:ext cx="2011680" cy="548640"/>
          </a:xfrm>
          <a:prstGeom prst="rect">
            <a:avLst/>
          </a:prstGeom>
          <a:solidFill>
            <a:srgbClr val="4472C4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执事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A971A9-F2E7-3592-926F-369AF64A74DE}"/>
              </a:ext>
            </a:extLst>
          </p:cNvPr>
          <p:cNvSpPr/>
          <p:nvPr/>
        </p:nvSpPr>
        <p:spPr>
          <a:xfrm>
            <a:off x="6140612" y="2044468"/>
            <a:ext cx="3991260" cy="810413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会众推举 </a:t>
            </a:r>
            <a:r>
              <a:rPr lang="en-CA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牧者</a:t>
            </a:r>
            <a:r>
              <a:rPr lang="en-CA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长议会 任命</a:t>
            </a:r>
            <a:endParaRPr lang="en-CA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一般无需按手</a:t>
            </a:r>
            <a:endParaRPr lang="en-CA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EFFDD1-1CCB-678D-DB78-D0D704F954D5}"/>
              </a:ext>
            </a:extLst>
          </p:cNvPr>
          <p:cNvSpPr txBox="1"/>
          <p:nvPr/>
        </p:nvSpPr>
        <p:spPr>
          <a:xfrm>
            <a:off x="7130402" y="3733101"/>
            <a:ext cx="2011680" cy="548640"/>
          </a:xfrm>
          <a:prstGeom prst="rect">
            <a:avLst/>
          </a:prstGeom>
          <a:solidFill>
            <a:srgbClr val="00B050"/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20320" tIns="20320" rIns="20320" bIns="20320" numCol="1" spcCol="1270" anchor="ctr" anchorCtr="0">
            <a:noAutofit/>
          </a:bodyPr>
          <a:lstStyle>
            <a:lvl1pPr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执事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3E7CEF2-5777-1E21-1B86-EA8604640627}"/>
              </a:ext>
            </a:extLst>
          </p:cNvPr>
          <p:cNvCxnSpPr/>
          <p:nvPr/>
        </p:nvCxnSpPr>
        <p:spPr>
          <a:xfrm>
            <a:off x="5223979" y="2537819"/>
            <a:ext cx="822960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A7B6754-848B-5C1D-0855-B24302B1FC92}"/>
              </a:ext>
            </a:extLst>
          </p:cNvPr>
          <p:cNvCxnSpPr/>
          <p:nvPr/>
        </p:nvCxnSpPr>
        <p:spPr>
          <a:xfrm>
            <a:off x="4847685" y="3951830"/>
            <a:ext cx="142735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44AAC8D-C273-870F-C366-9C9B13C9CF4B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>
            <a:off x="3133069" y="2867428"/>
            <a:ext cx="1422" cy="8323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BA37516-C433-8C65-6572-0CDDD254444F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8136242" y="2854881"/>
            <a:ext cx="0" cy="8782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llout: Line 26">
            <a:extLst>
              <a:ext uri="{FF2B5EF4-FFF2-40B4-BE49-F238E27FC236}">
                <a16:creationId xmlns:a16="http://schemas.microsoft.com/office/drawing/2014/main" id="{B76112DA-D77B-0947-C7B0-970084FA629D}"/>
              </a:ext>
            </a:extLst>
          </p:cNvPr>
          <p:cNvSpPr/>
          <p:nvPr/>
        </p:nvSpPr>
        <p:spPr>
          <a:xfrm>
            <a:off x="8608748" y="4772731"/>
            <a:ext cx="2432824" cy="780585"/>
          </a:xfrm>
          <a:prstGeom prst="borderCallout1">
            <a:avLst>
              <a:gd name="adj1" fmla="val 18750"/>
              <a:gd name="adj2" fmla="val -8333"/>
              <a:gd name="adj3" fmla="val -41786"/>
              <a:gd name="adj4" fmla="val -17248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本堂若选立执事，参本堂“执事政策”</a:t>
            </a:r>
            <a:endParaRPr lang="en-C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26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D4B5E-DB48-EE22-EB5A-33F4EECF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7FF3-A444-BF03-50A3-65A1B2B8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“监督”的具体职能：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369D-EAE0-943B-6147-5BD516DE7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9706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1</a:t>
            </a:r>
            <a:r>
              <a:rPr lang="zh-CN" altLang="en-US" sz="2400" b="1" dirty="0"/>
              <a:t>、守望</a:t>
            </a:r>
            <a:r>
              <a:rPr lang="en-CA" altLang="zh-CN" sz="2400" b="1" dirty="0"/>
              <a:t>&amp;</a:t>
            </a:r>
            <a:r>
              <a:rPr lang="zh-CN" altLang="en-US" sz="2400" b="1" dirty="0"/>
              <a:t>查看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dirty="0"/>
              <a:t>28 </a:t>
            </a:r>
            <a:r>
              <a:rPr lang="zh-CN" altLang="en-US" sz="2200" i="1" dirty="0"/>
              <a:t>圣灵立你们作全群的监督，你们就当</a:t>
            </a:r>
            <a:r>
              <a:rPr lang="zh-CN" altLang="en-US" sz="2200" i="1" dirty="0">
                <a:solidFill>
                  <a:srgbClr val="0070C0"/>
                </a:solidFill>
              </a:rPr>
              <a:t>为</a:t>
            </a:r>
            <a:r>
              <a:rPr lang="zh-CN" altLang="en-US" sz="2200" i="1" dirty="0"/>
              <a:t>自己</a:t>
            </a:r>
            <a:r>
              <a:rPr lang="zh-CN" altLang="en-US" sz="2200" i="1" dirty="0">
                <a:solidFill>
                  <a:srgbClr val="0070C0"/>
                </a:solidFill>
              </a:rPr>
              <a:t>谨慎</a:t>
            </a:r>
            <a:r>
              <a:rPr lang="zh-CN" altLang="en-US" sz="2200" i="1" dirty="0"/>
              <a:t>，也</a:t>
            </a:r>
            <a:r>
              <a:rPr lang="zh-CN" altLang="en-US" sz="2200" i="1" dirty="0">
                <a:solidFill>
                  <a:srgbClr val="0070C0"/>
                </a:solidFill>
              </a:rPr>
              <a:t>为</a:t>
            </a:r>
            <a:r>
              <a:rPr lang="zh-CN" altLang="en-US" sz="2200" i="1" dirty="0"/>
              <a:t>全群</a:t>
            </a:r>
            <a:r>
              <a:rPr lang="zh-CN" altLang="en-US" sz="2200" i="1" dirty="0">
                <a:solidFill>
                  <a:srgbClr val="0070C0"/>
                </a:solidFill>
              </a:rPr>
              <a:t>谨慎</a:t>
            </a:r>
            <a:r>
              <a:rPr lang="zh-CN" altLang="en-US" sz="2200" i="1" dirty="0"/>
              <a:t>，牧养神的教会，就是祂用自己血所买来的。</a:t>
            </a:r>
            <a:r>
              <a:rPr lang="en-CA" altLang="zh-CN" sz="2200" i="1" dirty="0"/>
              <a:t>29 </a:t>
            </a:r>
            <a:r>
              <a:rPr lang="zh-CN" altLang="en-US" sz="2200" i="1" dirty="0"/>
              <a:t>我知道，我去之后必有</a:t>
            </a:r>
            <a:r>
              <a:rPr lang="zh-CN" altLang="en-US" sz="2200" i="1" dirty="0">
                <a:solidFill>
                  <a:srgbClr val="FF0000"/>
                </a:solidFill>
              </a:rPr>
              <a:t>凶暴的豺狼</a:t>
            </a:r>
            <a:r>
              <a:rPr lang="zh-CN" altLang="en-US" sz="2200" i="1" dirty="0"/>
              <a:t>进入你们中间，</a:t>
            </a:r>
            <a:r>
              <a:rPr lang="zh-CN" altLang="en-US" sz="2200" i="1" dirty="0">
                <a:solidFill>
                  <a:srgbClr val="FF0000"/>
                </a:solidFill>
              </a:rPr>
              <a:t>不爱惜羊群</a:t>
            </a:r>
            <a:r>
              <a:rPr lang="zh-CN" altLang="en-US" sz="2200" i="1" dirty="0"/>
              <a:t>。</a:t>
            </a:r>
            <a:r>
              <a:rPr lang="en-CA" altLang="zh-CN" sz="2200" i="1" dirty="0"/>
              <a:t>30 </a:t>
            </a:r>
            <a:r>
              <a:rPr lang="zh-CN" altLang="en-US" sz="2200" i="1" dirty="0"/>
              <a:t>就是你们中间，也必有人起来</a:t>
            </a:r>
            <a:r>
              <a:rPr lang="zh-CN" altLang="en-US" sz="2200" i="1" dirty="0">
                <a:solidFill>
                  <a:srgbClr val="FF0000"/>
                </a:solidFill>
              </a:rPr>
              <a:t>说悖谬的话，要引诱门徒跟从他们</a:t>
            </a:r>
            <a:r>
              <a:rPr lang="zh-CN" altLang="en-US" sz="2200" i="1" dirty="0"/>
              <a:t>。</a:t>
            </a:r>
            <a:r>
              <a:rPr lang="en-CA" altLang="zh-CN" sz="2200" i="1" dirty="0"/>
              <a:t>31 </a:t>
            </a:r>
            <a:r>
              <a:rPr lang="zh-CN" altLang="en-US" sz="2200" i="1" dirty="0"/>
              <a:t>所以你们应当</a:t>
            </a:r>
            <a:r>
              <a:rPr lang="zh-CN" altLang="en-US" sz="2200" i="1" dirty="0">
                <a:solidFill>
                  <a:srgbClr val="0070C0"/>
                </a:solidFill>
              </a:rPr>
              <a:t>警醒</a:t>
            </a:r>
            <a:r>
              <a:rPr lang="zh-CN" altLang="en-US" sz="2200" i="1" dirty="0"/>
              <a:t>，</a:t>
            </a:r>
            <a:r>
              <a:rPr lang="en-CA" altLang="zh-CN" sz="2200" i="1" dirty="0"/>
              <a:t>…</a:t>
            </a:r>
            <a:r>
              <a:rPr lang="zh-CN" altLang="en-US" sz="2200" dirty="0"/>
              <a:t>（徒</a:t>
            </a:r>
            <a:r>
              <a:rPr lang="en-CA" altLang="zh-CN" sz="2200" dirty="0"/>
              <a:t>20:28-31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→ 领袖</a:t>
            </a:r>
            <a:r>
              <a:rPr lang="zh-CN" altLang="en-US" sz="2200" u="sng" dirty="0">
                <a:latin typeface="Calibri" panose="020F0502020204030204" pitchFamily="34" charset="0"/>
                <a:cs typeface="Calibri" panose="020F0502020204030204" pitchFamily="34" charset="0"/>
              </a:rPr>
              <a:t>必须先对自己</a:t>
            </a:r>
            <a:r>
              <a:rPr lang="zh-CN" altLang="en-US" sz="2200" dirty="0"/>
              <a:t>时刻保持警醒、愿意接受和顺从神的查看，才能 </a:t>
            </a:r>
            <a:r>
              <a:rPr lang="zh-CN" altLang="en-US" sz="2200" u="sng" dirty="0"/>
              <a:t>对教会</a:t>
            </a:r>
            <a:r>
              <a:rPr lang="zh-CN" altLang="en-US" sz="2200" dirty="0"/>
              <a:t>保持时刻警醒和查看；</a:t>
            </a:r>
            <a:endParaRPr lang="en-CA" altLang="zh-CN" sz="2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200" i="1" dirty="0"/>
              <a:t>他们为你们的</a:t>
            </a:r>
            <a:r>
              <a:rPr lang="zh-CN" altLang="en-US" sz="2200" i="1" dirty="0">
                <a:solidFill>
                  <a:srgbClr val="0070C0"/>
                </a:solidFill>
              </a:rPr>
              <a:t>灵魂时刻警醒</a:t>
            </a:r>
            <a:r>
              <a:rPr lang="zh-CN" altLang="en-US" sz="2200" i="1" dirty="0"/>
              <a:t>，好像那将来交账的人。</a:t>
            </a:r>
            <a:r>
              <a:rPr lang="zh-CN" altLang="en-US" sz="2200" dirty="0"/>
              <a:t>（来</a:t>
            </a:r>
            <a:r>
              <a:rPr lang="en-CA" altLang="zh-CN" sz="2200" dirty="0"/>
              <a:t>13:17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CN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→ 领袖是否为全群谨慎、警醒，将来要在基督台前交账</a:t>
            </a:r>
            <a:endParaRPr lang="en-CA" altLang="zh-CN" sz="2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22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3CE125A-7117-35F9-363D-6104B81757B6}"/>
              </a:ext>
            </a:extLst>
          </p:cNvPr>
          <p:cNvSpPr/>
          <p:nvPr/>
        </p:nvSpPr>
        <p:spPr>
          <a:xfrm>
            <a:off x="5349095" y="1509958"/>
            <a:ext cx="5332137" cy="640080"/>
          </a:xfrm>
          <a:prstGeom prst="wedgeRectCallout">
            <a:avLst>
              <a:gd name="adj1" fmla="val 20967"/>
              <a:gd name="adj2" fmla="val 6077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为</a:t>
            </a:r>
            <a:r>
              <a:rPr lang="en-CA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谨慎（</a:t>
            </a:r>
            <a:r>
              <a:rPr lang="en-CA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guard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）：保持警醒，随时留意可能的危险</a:t>
            </a:r>
            <a:r>
              <a:rPr lang="en-CA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需要</a:t>
            </a:r>
            <a:r>
              <a:rPr lang="en-CA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错误，并及时作出适当的回应</a:t>
            </a:r>
            <a:endParaRPr lang="en-C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5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A49D7-1C5A-CC17-B8DD-D1C3FD00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972C-418D-759F-AB64-8C4C54C6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“监督”的具体职能：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3C25A-4DF0-AF15-630E-1AF3FF5B9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313894" cy="462090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2</a:t>
            </a:r>
            <a:r>
              <a:rPr lang="zh-CN" altLang="en-US" sz="2400" b="1" dirty="0"/>
              <a:t>、纠偏</a:t>
            </a:r>
            <a:r>
              <a:rPr lang="en-CA" altLang="zh-CN" sz="2400" b="1" dirty="0"/>
              <a:t>&amp;</a:t>
            </a:r>
            <a:r>
              <a:rPr lang="zh-CN" altLang="en-US" sz="2400" b="1" dirty="0"/>
              <a:t>挽回</a:t>
            </a:r>
            <a:endParaRPr lang="en-CA" altLang="zh-CN" sz="24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）真理上毫不妥协：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200" i="1" dirty="0"/>
              <a:t>这些事你要</a:t>
            </a:r>
            <a:r>
              <a:rPr lang="zh-CN" altLang="en-US" sz="2200" i="1" dirty="0">
                <a:solidFill>
                  <a:srgbClr val="0070C0"/>
                </a:solidFill>
              </a:rPr>
              <a:t>讲明</a:t>
            </a:r>
            <a:r>
              <a:rPr lang="zh-CN" altLang="en-US" sz="2200" i="1" dirty="0"/>
              <a:t>，</a:t>
            </a:r>
            <a:r>
              <a:rPr lang="zh-CN" altLang="en-US" sz="2200" i="1" dirty="0">
                <a:solidFill>
                  <a:srgbClr val="0070C0"/>
                </a:solidFill>
              </a:rPr>
              <a:t>劝戒</a:t>
            </a:r>
            <a:r>
              <a:rPr lang="zh-CN" altLang="en-US" sz="2200" i="1" dirty="0"/>
              <a:t>人，用各样的权柄</a:t>
            </a:r>
            <a:r>
              <a:rPr lang="zh-CN" altLang="en-US" sz="2200" i="1" dirty="0">
                <a:solidFill>
                  <a:srgbClr val="0070C0"/>
                </a:solidFill>
              </a:rPr>
              <a:t>责备</a:t>
            </a:r>
            <a:r>
              <a:rPr lang="zh-CN" altLang="en-US" sz="2200" i="1" dirty="0"/>
              <a:t>人；不可叫人轻看你。</a:t>
            </a:r>
            <a:r>
              <a:rPr lang="zh-CN" altLang="en-US" sz="2200" dirty="0"/>
              <a:t>（多</a:t>
            </a:r>
            <a:r>
              <a:rPr lang="en-CA" altLang="zh-CN" sz="2200" dirty="0"/>
              <a:t>2:15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200" i="1" dirty="0"/>
              <a:t>坚守所教真实的道理，就能将纯正的教训</a:t>
            </a:r>
            <a:r>
              <a:rPr lang="zh-CN" altLang="en-US" sz="2200" i="1" dirty="0">
                <a:solidFill>
                  <a:srgbClr val="0070C0"/>
                </a:solidFill>
              </a:rPr>
              <a:t>劝化</a:t>
            </a:r>
            <a:r>
              <a:rPr lang="zh-CN" altLang="en-US" sz="2200" i="1" dirty="0"/>
              <a:t>人，又能把争辩的人</a:t>
            </a:r>
            <a:r>
              <a:rPr lang="zh-CN" altLang="en-US" sz="2200" i="1" dirty="0">
                <a:solidFill>
                  <a:srgbClr val="0070C0"/>
                </a:solidFill>
              </a:rPr>
              <a:t>驳倒</a:t>
            </a:r>
            <a:r>
              <a:rPr lang="zh-CN" altLang="en-US" sz="2200" i="1" dirty="0"/>
              <a:t>了。</a:t>
            </a:r>
            <a:r>
              <a:rPr lang="zh-CN" altLang="en-US" sz="2200" dirty="0"/>
              <a:t>（多</a:t>
            </a:r>
            <a:r>
              <a:rPr lang="en-CA" altLang="zh-CN" sz="2200" dirty="0"/>
              <a:t>1:9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）态度上温柔忍耐：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i="1" dirty="0"/>
              <a:t>24 </a:t>
            </a:r>
            <a:r>
              <a:rPr lang="zh-CN" altLang="en-US" sz="2200" i="1" dirty="0"/>
              <a:t>然而主的仆人不可争竞，只要</a:t>
            </a:r>
            <a:r>
              <a:rPr lang="zh-CN" altLang="en-US" sz="2200" i="1" dirty="0">
                <a:solidFill>
                  <a:srgbClr val="0070C0"/>
                </a:solidFill>
              </a:rPr>
              <a:t>温温和和</a:t>
            </a:r>
            <a:r>
              <a:rPr lang="zh-CN" altLang="en-US" sz="2200" i="1" dirty="0"/>
              <a:t>地待众人，善于</a:t>
            </a:r>
            <a:r>
              <a:rPr lang="zh-CN" altLang="en-US" sz="2200" i="1" dirty="0">
                <a:solidFill>
                  <a:srgbClr val="0070C0"/>
                </a:solidFill>
              </a:rPr>
              <a:t>教导</a:t>
            </a:r>
            <a:r>
              <a:rPr lang="zh-CN" altLang="en-US" sz="2200" i="1" dirty="0"/>
              <a:t>，存心</a:t>
            </a:r>
            <a:r>
              <a:rPr lang="zh-CN" altLang="en-US" sz="2200" i="1" dirty="0">
                <a:solidFill>
                  <a:srgbClr val="0070C0"/>
                </a:solidFill>
              </a:rPr>
              <a:t>忍耐</a:t>
            </a:r>
            <a:r>
              <a:rPr lang="zh-CN" altLang="en-US" sz="2200" i="1" dirty="0"/>
              <a:t>，</a:t>
            </a:r>
            <a:r>
              <a:rPr lang="en-CA" altLang="zh-CN" sz="2200" i="1" dirty="0"/>
              <a:t>25 </a:t>
            </a:r>
            <a:r>
              <a:rPr lang="zh-CN" altLang="en-US" sz="2200" i="1" dirty="0"/>
              <a:t>用</a:t>
            </a:r>
            <a:r>
              <a:rPr lang="zh-CN" altLang="en-US" sz="2200" i="1" dirty="0">
                <a:solidFill>
                  <a:srgbClr val="0070C0"/>
                </a:solidFill>
              </a:rPr>
              <a:t>温柔劝戒那抵挡的人</a:t>
            </a:r>
            <a:r>
              <a:rPr lang="en-CA" altLang="zh-CN" sz="2200" i="1" dirty="0"/>
              <a:t>…</a:t>
            </a:r>
            <a:r>
              <a:rPr lang="zh-CN" altLang="en-US" sz="2200" dirty="0"/>
              <a:t>（提后</a:t>
            </a:r>
            <a:r>
              <a:rPr lang="en-CA" altLang="zh-CN" sz="2200" dirty="0"/>
              <a:t>2:24-25a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3</a:t>
            </a:r>
            <a:r>
              <a:rPr lang="zh-CN" altLang="en-US" sz="2200" b="1" dirty="0"/>
              <a:t>）目的上为了挽回：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i="1" dirty="0"/>
              <a:t>…</a:t>
            </a:r>
            <a:r>
              <a:rPr lang="zh-CN" altLang="en-US" sz="2200" i="1" dirty="0"/>
              <a:t>或者神给他们悔改的心，可以明白真理。</a:t>
            </a:r>
            <a:r>
              <a:rPr lang="zh-CN" altLang="en-US" sz="2200" dirty="0"/>
              <a:t>（提后</a:t>
            </a:r>
            <a:r>
              <a:rPr lang="en-CA" altLang="zh-CN" sz="2200" dirty="0"/>
              <a:t>2:25b</a:t>
            </a:r>
            <a:r>
              <a:rPr lang="zh-CN" altLang="en-US" sz="2200" dirty="0"/>
              <a:t>）</a:t>
            </a:r>
            <a:endParaRPr lang="en-CA" altLang="zh-CN" sz="2200" b="1" dirty="0"/>
          </a:p>
        </p:txBody>
      </p:sp>
    </p:spTree>
    <p:extLst>
      <p:ext uri="{BB962C8B-B14F-4D97-AF65-F5344CB8AC3E}">
        <p14:creationId xmlns:p14="http://schemas.microsoft.com/office/powerpoint/2010/main" val="172807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68E57-7E8B-ED36-E9CA-EDDA761EE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1F41-A180-AEAC-E303-83CA6533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“治理”的具体职能</a:t>
            </a:r>
            <a:r>
              <a:rPr lang="zh-CN" altLang="en-US" dirty="0">
                <a:sym typeface="Wingdings" panose="05000000000000000000" pitchFamily="2" charset="2"/>
              </a:rPr>
              <a:t>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14B62-DB83-46AB-5733-F96091EF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1812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、“治理”的含义：</a:t>
            </a:r>
            <a:endParaRPr lang="en-CA" altLang="zh-CN" sz="2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）引领（</a:t>
            </a:r>
            <a:r>
              <a:rPr lang="el-GR" sz="2200" b="1" dirty="0"/>
              <a:t>προΐστημι</a:t>
            </a:r>
            <a:r>
              <a:rPr lang="zh-CN" altLang="en-US" sz="2200" b="1" dirty="0"/>
              <a:t>）：走在前面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000" dirty="0"/>
              <a:t>指示如何做、示范怎样行， 使他人跟随，有时也翻译作“管理”</a:t>
            </a:r>
            <a:endParaRPr lang="en-CA" altLang="zh-CN" sz="2000" b="1" dirty="0"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zh-Hans" sz="2000" i="1" dirty="0"/>
              <a:t>12</a:t>
            </a:r>
            <a:r>
              <a:rPr lang="zh-CN" altLang="en-US" sz="2000" i="1" dirty="0"/>
              <a:t> 弟兄们，我们劝你们敬重那在你们中间劳苦的人，就是在主里面 </a:t>
            </a:r>
            <a:r>
              <a:rPr lang="zh-CN" altLang="en-US" sz="2000" i="1" dirty="0">
                <a:solidFill>
                  <a:srgbClr val="0070C0"/>
                </a:solidFill>
              </a:rPr>
              <a:t>治理 </a:t>
            </a:r>
            <a:r>
              <a:rPr lang="zh-CN" altLang="en-US" sz="2000" i="1" dirty="0"/>
              <a:t>你们、劝戒你们的；</a:t>
            </a:r>
            <a:r>
              <a:rPr lang="zh-CN" altLang="en-US" sz="2000" dirty="0"/>
              <a:t>（帖前</a:t>
            </a:r>
            <a:r>
              <a:rPr lang="en-CA" altLang="zh-CN" sz="2000" dirty="0"/>
              <a:t>5:12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i="1" dirty="0"/>
              <a:t>那善于 </a:t>
            </a:r>
            <a:r>
              <a:rPr lang="zh-CN" altLang="en-US" sz="2000" i="1" dirty="0">
                <a:solidFill>
                  <a:srgbClr val="0070C0"/>
                </a:solidFill>
              </a:rPr>
              <a:t>管理 </a:t>
            </a:r>
            <a:r>
              <a:rPr lang="zh-CN" altLang="en-US" sz="2000" i="1" dirty="0"/>
              <a:t>教会的长老，当以为配受加倍的敬奉；那劳苦传道教导人的，更当如此。</a:t>
            </a:r>
            <a:r>
              <a:rPr lang="zh-CN" altLang="en-US" sz="2000" dirty="0"/>
              <a:t>（提前</a:t>
            </a:r>
            <a:r>
              <a:rPr lang="en-CA" altLang="zh-CN" sz="2000" dirty="0"/>
              <a:t>5:17</a:t>
            </a:r>
            <a:r>
              <a:rPr lang="zh-CN" altLang="en-US" sz="2000" dirty="0"/>
              <a:t>）</a:t>
            </a:r>
            <a:endParaRPr lang="en-US" altLang="zh-Hans" sz="2000" dirty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CA" sz="2200" b="1" dirty="0"/>
              <a:t>2</a:t>
            </a:r>
            <a:r>
              <a:rPr lang="zh-CN" altLang="en-US" sz="2200" b="1" dirty="0"/>
              <a:t>）引导（</a:t>
            </a:r>
            <a:r>
              <a:rPr lang="el-GR" sz="2200" b="1" dirty="0"/>
              <a:t>κυβέρνησις</a:t>
            </a:r>
            <a:r>
              <a:rPr lang="zh-CN" altLang="en-US" sz="2200" b="1" dirty="0"/>
              <a:t>）：</a:t>
            </a:r>
            <a:r>
              <a:rPr lang="zh-CN" altLang="en-US" sz="2400" b="1" dirty="0"/>
              <a:t>掌舵船只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2000" dirty="0"/>
              <a:t>偏重“恩赐”，一种能看清神给的方向，使教会有条不紊、安全到达目的地 的能力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神在教会所设立的：第一是使徒，第二是先知，第三是教师，其次是行异能的，再次是得恩赐医病的，帮助人的，</a:t>
            </a:r>
            <a:r>
              <a:rPr lang="zh-CN" altLang="en-US" sz="2000" i="1" dirty="0">
                <a:solidFill>
                  <a:srgbClr val="0070C0"/>
                </a:solidFill>
              </a:rPr>
              <a:t>治理事的</a:t>
            </a:r>
            <a:r>
              <a:rPr lang="zh-CN" altLang="en-US" sz="2000" i="1" dirty="0"/>
              <a:t>，说方言的。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12:28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altLang="zh-CN" sz="22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798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FFD41-E079-30F9-F6C9-61A7D2D95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3136-3017-D2EC-9C0D-7B48FEBA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“治理”的具体职能：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7900A-5FD3-E324-CC7E-E30725028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9706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、“治理”的落实：</a:t>
            </a:r>
            <a:endParaRPr lang="en-CA" altLang="zh-CN" sz="2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200" i="1" dirty="0"/>
              <a:t>凡事都要 规规矩矩地 按着 次序 行。</a:t>
            </a:r>
            <a:r>
              <a:rPr lang="zh-CN" altLang="en-US" sz="2200" dirty="0"/>
              <a:t>（林前</a:t>
            </a:r>
            <a:r>
              <a:rPr lang="en-CA" altLang="zh-CN" sz="2200" dirty="0"/>
              <a:t>14:40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）授权</a:t>
            </a:r>
            <a:r>
              <a:rPr lang="en-CA" altLang="zh-CN" sz="2200" b="1" dirty="0"/>
              <a:t>&amp;</a:t>
            </a:r>
            <a:r>
              <a:rPr lang="zh-CN" altLang="en-US" sz="2200" b="1" dirty="0"/>
              <a:t>分工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2200" dirty="0"/>
              <a:t>因某些需要，而将部分权柄授予他人：委派</a:t>
            </a:r>
            <a:r>
              <a:rPr lang="en-CA" altLang="zh-CN" sz="2200" dirty="0"/>
              <a:t>/</a:t>
            </a:r>
            <a:r>
              <a:rPr lang="zh-CN" altLang="en-US" sz="2200" dirty="0"/>
              <a:t>任命</a:t>
            </a:r>
            <a:r>
              <a:rPr lang="en-CA" altLang="zh-CN" sz="2200" dirty="0"/>
              <a:t>/</a:t>
            </a:r>
            <a:r>
              <a:rPr lang="zh-CN" altLang="en-US" sz="2200" dirty="0"/>
              <a:t>指定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1 </a:t>
            </a:r>
            <a:r>
              <a:rPr lang="zh-CN" altLang="en-US" sz="2000" i="1" dirty="0"/>
              <a:t>那时，门徒增多，有说希腊话的犹太人向希伯来人发怨言，因为</a:t>
            </a:r>
            <a:r>
              <a:rPr lang="zh-CN" altLang="en-US" sz="2000" i="1" dirty="0">
                <a:solidFill>
                  <a:srgbClr val="0070C0"/>
                </a:solidFill>
              </a:rPr>
              <a:t>在天天的供给上</a:t>
            </a:r>
            <a:r>
              <a:rPr lang="zh-CN" altLang="en-US" sz="2000" i="1" dirty="0"/>
              <a:t>忽略了他们的寡妇。</a:t>
            </a:r>
            <a:r>
              <a:rPr lang="en-CA" altLang="zh-CN" sz="2000" i="1" dirty="0"/>
              <a:t>2 </a:t>
            </a:r>
            <a:r>
              <a:rPr lang="zh-CN" altLang="en-US" sz="2000" i="1" dirty="0"/>
              <a:t>十二使徒叫众门徒来，对他们说：</a:t>
            </a:r>
            <a:r>
              <a:rPr lang="en-US" altLang="zh-CN" sz="2000" i="1" dirty="0"/>
              <a:t>『</a:t>
            </a:r>
            <a:r>
              <a:rPr lang="zh-CN" altLang="en-US" sz="2000" i="1" dirty="0"/>
              <a:t>我们撇下神的道去管理饭食，原是不合宜的。</a:t>
            </a:r>
            <a:r>
              <a:rPr lang="en-CA" altLang="zh-CN" sz="2000" i="1" dirty="0"/>
              <a:t>3 </a:t>
            </a:r>
            <a:r>
              <a:rPr lang="zh-CN" altLang="en-US" sz="2000" i="1" dirty="0"/>
              <a:t>所以弟兄们，当从你们中间</a:t>
            </a:r>
            <a:r>
              <a:rPr lang="zh-CN" altLang="en-US" sz="2000" i="1" dirty="0">
                <a:solidFill>
                  <a:srgbClr val="0070C0"/>
                </a:solidFill>
              </a:rPr>
              <a:t>选出七个有好名声、被圣灵充满、智慧充足的人</a:t>
            </a:r>
            <a:r>
              <a:rPr lang="zh-CN" altLang="en-US" sz="2000" i="1" dirty="0"/>
              <a:t>，我们就</a:t>
            </a:r>
            <a:r>
              <a:rPr lang="zh-CN" altLang="en-US" sz="2000" i="1" dirty="0">
                <a:solidFill>
                  <a:srgbClr val="0070C0"/>
                </a:solidFill>
              </a:rPr>
              <a:t>派</a:t>
            </a:r>
            <a:r>
              <a:rPr lang="zh-CN" altLang="en-US" sz="2000" i="1" dirty="0"/>
              <a:t>他们</a:t>
            </a:r>
            <a:r>
              <a:rPr lang="zh-CN" altLang="en-US" sz="2000" i="1" dirty="0">
                <a:solidFill>
                  <a:srgbClr val="0070C0"/>
                </a:solidFill>
              </a:rPr>
              <a:t>管理</a:t>
            </a:r>
            <a:r>
              <a:rPr lang="zh-CN" altLang="en-US" sz="2000" i="1" dirty="0"/>
              <a:t>这事。</a:t>
            </a:r>
            <a:r>
              <a:rPr lang="en-CA" altLang="zh-CN" sz="2000" i="1" dirty="0"/>
              <a:t>4 </a:t>
            </a:r>
            <a:r>
              <a:rPr lang="zh-CN" altLang="en-US" sz="2000" i="1" dirty="0"/>
              <a:t>但我们要专心以祈祷、传道为事。</a:t>
            </a:r>
            <a:r>
              <a:rPr lang="zh-CN" altLang="en-US" sz="2000" dirty="0"/>
              <a:t>（徒</a:t>
            </a:r>
            <a:r>
              <a:rPr lang="en-CA" altLang="zh-CN" sz="2000" dirty="0"/>
              <a:t>6:1-4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2200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641CC1C1-0564-FCA0-FAE4-7385C26A47DE}"/>
              </a:ext>
            </a:extLst>
          </p:cNvPr>
          <p:cNvSpPr/>
          <p:nvPr/>
        </p:nvSpPr>
        <p:spPr>
          <a:xfrm>
            <a:off x="1470209" y="4894729"/>
            <a:ext cx="2510117" cy="365760"/>
          </a:xfrm>
          <a:prstGeom prst="wedgeRectCallout">
            <a:avLst>
              <a:gd name="adj1" fmla="val -21547"/>
              <a:gd name="adj2" fmla="val -708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派</a:t>
            </a:r>
            <a:r>
              <a:rPr lang="en-CA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管理：委任、任命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65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7616F-93E3-F36A-B664-0A1E6C68E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ECAA9-2138-D97A-6E6C-279A9283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“治理”的具体职能：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878D3-05D3-C745-0F68-A69E66D55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9706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）落实的几个主要方面：</a:t>
            </a:r>
            <a:endParaRPr lang="en-CA" altLang="zh-CN" sz="2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a. </a:t>
            </a:r>
            <a:r>
              <a:rPr lang="zh-CN" altLang="en-US" sz="2200" b="1" dirty="0"/>
              <a:t>属灵方向：确保不要偏离</a:t>
            </a:r>
            <a:endParaRPr lang="en-CA" altLang="zh-CN" sz="22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2200" dirty="0" err="1"/>
              <a:t>eg.</a:t>
            </a:r>
            <a:r>
              <a:rPr lang="en-CA" altLang="zh-CN" sz="2200" dirty="0"/>
              <a:t> </a:t>
            </a:r>
            <a:r>
              <a:rPr lang="zh-CN" altLang="en-US" sz="2200" dirty="0"/>
              <a:t>信仰纯正、异象</a:t>
            </a:r>
            <a:r>
              <a:rPr lang="en-CA" altLang="zh-CN" sz="2200" dirty="0"/>
              <a:t>/</a:t>
            </a:r>
            <a:r>
              <a:rPr lang="zh-CN" altLang="en-US" sz="2200" dirty="0"/>
              <a:t>使命、整体合一，等；</a:t>
            </a:r>
            <a:endParaRPr lang="en-CA" altLang="zh-CN" sz="22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10</a:t>
            </a:r>
            <a:r>
              <a:rPr lang="zh-CN" altLang="en-US" sz="2000" i="1" dirty="0"/>
              <a:t> 弟兄们，我借我们主耶稣基督的名劝你们都说一样的话。你们中间也不可</a:t>
            </a:r>
            <a:r>
              <a:rPr lang="zh-CN" altLang="en-US" sz="2000" i="1" dirty="0">
                <a:solidFill>
                  <a:srgbClr val="FF0000"/>
                </a:solidFill>
              </a:rPr>
              <a:t>分党</a:t>
            </a:r>
            <a:r>
              <a:rPr lang="zh-CN" altLang="en-US" sz="2000" i="1" dirty="0"/>
              <a:t>，只要</a:t>
            </a:r>
            <a:r>
              <a:rPr lang="zh-CN" altLang="en-US" sz="2000" i="1" dirty="0">
                <a:solidFill>
                  <a:srgbClr val="0070C0"/>
                </a:solidFill>
              </a:rPr>
              <a:t>一心一意，彼此相合</a:t>
            </a:r>
            <a:r>
              <a:rPr lang="zh-CN" altLang="en-US" sz="2000" i="1" dirty="0"/>
              <a:t>。</a:t>
            </a:r>
            <a:r>
              <a:rPr lang="en-US" altLang="zh-Hans" sz="2000" i="1" dirty="0"/>
              <a:t>11</a:t>
            </a:r>
            <a:r>
              <a:rPr lang="zh-CN" altLang="en-US" sz="2000" i="1" dirty="0"/>
              <a:t> 因为革来氏家里的人曾对我提起弟兄们来，说你们中间</a:t>
            </a:r>
            <a:r>
              <a:rPr lang="zh-CN" altLang="en-US" sz="2000" i="1" dirty="0">
                <a:solidFill>
                  <a:srgbClr val="FF0000"/>
                </a:solidFill>
              </a:rPr>
              <a:t>有纷争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1:10-11</a:t>
            </a:r>
            <a:r>
              <a:rPr lang="zh-CN" altLang="en-US" sz="2000" dirty="0"/>
              <a:t>）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6482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82417-EEFC-EF2D-18D5-9141DFE97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BD72-96F5-30ED-D8F7-C942344F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“治理”的具体职能：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B74AC-649A-6F26-6058-4CD43A50F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9706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）落实的几个主要方面：</a:t>
            </a:r>
            <a:endParaRPr lang="en-CA" altLang="zh-CN" sz="22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b. </a:t>
            </a:r>
            <a:r>
              <a:rPr lang="zh-CN" altLang="en-US" sz="2200" b="1" dirty="0"/>
              <a:t>行政决策：确保合乎圣经</a:t>
            </a:r>
            <a:r>
              <a:rPr lang="en-CA" altLang="zh-CN" sz="2200" b="1" dirty="0"/>
              <a:t>&amp;</a:t>
            </a:r>
            <a:r>
              <a:rPr lang="zh-CN" altLang="en-US" sz="2200" b="1" dirty="0"/>
              <a:t>合理的治理架构</a:t>
            </a:r>
            <a:endParaRPr lang="en-CA" altLang="zh-CN" sz="2200" b="1" dirty="0"/>
          </a:p>
          <a:p>
            <a:pPr marL="4572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2200" dirty="0" err="1"/>
              <a:t>eg.</a:t>
            </a:r>
            <a:r>
              <a:rPr lang="en-CA" altLang="zh-CN" sz="2200" dirty="0"/>
              <a:t> </a:t>
            </a:r>
            <a:r>
              <a:rPr lang="zh-CN" altLang="en-US" sz="2200" dirty="0"/>
              <a:t>权责分配、宪章</a:t>
            </a:r>
            <a:r>
              <a:rPr lang="en-CA" altLang="zh-CN" sz="2200" dirty="0"/>
              <a:t>/</a:t>
            </a:r>
            <a:r>
              <a:rPr lang="zh-CN" altLang="en-US" sz="2200" dirty="0"/>
              <a:t>章程</a:t>
            </a:r>
            <a:r>
              <a:rPr lang="en-CA" altLang="zh-CN" sz="2200" dirty="0"/>
              <a:t>/</a:t>
            </a:r>
            <a:r>
              <a:rPr lang="zh-CN" altLang="en-US" sz="2200" dirty="0"/>
              <a:t>政策的执行和修订，会议召开，书面文案，等；</a:t>
            </a:r>
            <a:endParaRPr lang="en-CA" altLang="zh-CN" sz="2200" dirty="0"/>
          </a:p>
          <a:p>
            <a:pPr mar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1 </a:t>
            </a:r>
            <a:r>
              <a:rPr lang="zh-CN" altLang="en-US" sz="2000" i="1" dirty="0"/>
              <a:t>有几个人从犹太下来，教训弟兄们说：</a:t>
            </a:r>
            <a:r>
              <a:rPr lang="en-US" altLang="zh-CN" sz="2000" i="1" dirty="0"/>
              <a:t>『</a:t>
            </a:r>
            <a:r>
              <a:rPr lang="zh-CN" altLang="en-US" sz="2000" i="1" dirty="0"/>
              <a:t>你们若不按摩西的规条受割礼，不能得救。</a:t>
            </a:r>
            <a:r>
              <a:rPr lang="en-US" altLang="zh-CN" sz="2000" i="1" dirty="0"/>
              <a:t>』2 </a:t>
            </a:r>
            <a:r>
              <a:rPr lang="zh-CN" altLang="en-US" sz="2000" i="1" dirty="0"/>
              <a:t>保罗、巴拿巴与他们大大地纷争辩论；众门徒就定规，叫保罗、巴拿巴和本会中几个人，为所辩论的，上耶路撒冷去见使徒和长老。</a:t>
            </a:r>
            <a:r>
              <a:rPr lang="en-CA" altLang="zh-CN" sz="2000" i="1" dirty="0"/>
              <a:t>…</a:t>
            </a:r>
            <a:r>
              <a:rPr lang="zh-CN" altLang="en-US" sz="2000" i="1" dirty="0"/>
              <a:t>使徒和长老</a:t>
            </a:r>
            <a:r>
              <a:rPr lang="zh-CN" altLang="en-US" sz="2000" i="1" u="sng" dirty="0"/>
              <a:t>聚会商议这事</a:t>
            </a:r>
            <a:r>
              <a:rPr lang="zh-CN" altLang="en-US" sz="2000" i="1" dirty="0"/>
              <a:t>；</a:t>
            </a:r>
            <a:r>
              <a:rPr lang="en-CA" altLang="zh-CN" sz="2000" i="1" dirty="0"/>
              <a:t>7 </a:t>
            </a:r>
            <a:r>
              <a:rPr lang="zh-CN" altLang="en-US" sz="2000" i="1" u="sng" dirty="0"/>
              <a:t>辩论已经多了</a:t>
            </a:r>
            <a:r>
              <a:rPr lang="zh-CN" altLang="en-US" sz="2000" i="1" dirty="0"/>
              <a:t>，彼得就起来，说</a:t>
            </a:r>
            <a:r>
              <a:rPr lang="en-CA" altLang="zh-CN" sz="2000" i="1" dirty="0"/>
              <a:t>…</a:t>
            </a:r>
            <a:r>
              <a:rPr lang="zh-CN" altLang="en-US" sz="2000" i="1" u="sng" dirty="0"/>
              <a:t>我们得救乃是因主耶稣的恩，和他们一样，这是我们所信的</a:t>
            </a:r>
            <a:r>
              <a:rPr lang="zh-CN" altLang="en-US" sz="2000" i="1" dirty="0"/>
              <a:t>。</a:t>
            </a:r>
            <a:r>
              <a:rPr lang="en-US" altLang="zh-CN" sz="2000" i="1" dirty="0"/>
              <a:t>』…13… </a:t>
            </a:r>
            <a:r>
              <a:rPr lang="zh-CN" altLang="en-US" sz="2000" i="1" dirty="0"/>
              <a:t>雅各就说：</a:t>
            </a:r>
            <a:r>
              <a:rPr lang="en-CA" altLang="zh-CN" sz="2000" i="1" dirty="0"/>
              <a:t>… 15 </a:t>
            </a:r>
            <a:r>
              <a:rPr lang="zh-CN" altLang="en-US" sz="2000" i="1" u="sng" dirty="0"/>
              <a:t>众先知的话</a:t>
            </a:r>
            <a:r>
              <a:rPr lang="zh-CN" altLang="en-US" sz="2000" i="1" dirty="0"/>
              <a:t>也与这意思相合。</a:t>
            </a:r>
            <a:r>
              <a:rPr lang="en-CA" altLang="zh-CN" sz="2000" i="1" dirty="0"/>
              <a:t>16 </a:t>
            </a:r>
            <a:r>
              <a:rPr lang="zh-CN" altLang="en-US" sz="2000" i="1" dirty="0"/>
              <a:t>正如</a:t>
            </a:r>
            <a:r>
              <a:rPr lang="zh-CN" altLang="en-US" sz="2000" i="1" u="sng" dirty="0"/>
              <a:t>经上</a:t>
            </a:r>
            <a:r>
              <a:rPr lang="zh-CN" altLang="en-US" sz="2000" i="1" dirty="0"/>
              <a:t>所写的：</a:t>
            </a:r>
            <a:r>
              <a:rPr lang="en-CA" altLang="zh-CN" sz="2000" i="1" dirty="0"/>
              <a:t>…18 </a:t>
            </a:r>
            <a:r>
              <a:rPr lang="zh-CN" altLang="en-US" sz="2000" i="1" u="sng" dirty="0"/>
              <a:t>这话</a:t>
            </a:r>
            <a:r>
              <a:rPr lang="zh-CN" altLang="en-US" sz="2000" i="1" dirty="0"/>
              <a:t>是从创世以来显明这事的</a:t>
            </a:r>
            <a:r>
              <a:rPr lang="zh-CN" altLang="en-US" sz="2000" i="1" u="sng" dirty="0"/>
              <a:t>主说的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… 20</a:t>
            </a:r>
            <a:r>
              <a:rPr lang="zh-CN" altLang="en-US" sz="2000" i="1" dirty="0"/>
              <a:t>只要</a:t>
            </a:r>
            <a:r>
              <a:rPr lang="zh-CN" altLang="en-US" sz="2000" i="1" u="sng" dirty="0"/>
              <a:t>写信</a:t>
            </a:r>
            <a:r>
              <a:rPr lang="zh-CN" altLang="en-US" sz="2000" i="1" dirty="0"/>
              <a:t>，吩咐他们禁戒偶像的污秽和奸淫，并勒死的牲畜和血。</a:t>
            </a:r>
            <a:r>
              <a:rPr lang="en-CA" altLang="zh-CN" sz="2000" i="1" dirty="0"/>
              <a:t>… 22 </a:t>
            </a:r>
            <a:r>
              <a:rPr lang="zh-CN" altLang="en-US" sz="2000" i="1" dirty="0"/>
              <a:t>那时，使徒和长老并全教会定意从他们中间拣选人，差他们和保罗、巴拿巴同往安提阿去；所拣选的就是称呼巴撒巴的犹大和西拉。</a:t>
            </a:r>
            <a:r>
              <a:rPr lang="en-CA" altLang="zh-CN" sz="2000" i="1" dirty="0"/>
              <a:t>…23 </a:t>
            </a:r>
            <a:r>
              <a:rPr lang="zh-CN" altLang="en-US" sz="2000" i="1" dirty="0"/>
              <a:t>于是</a:t>
            </a:r>
            <a:r>
              <a:rPr lang="zh-CN" altLang="en-US" sz="2000" i="1" u="sng" dirty="0"/>
              <a:t>写信交付他们</a:t>
            </a:r>
            <a:r>
              <a:rPr lang="zh-CN" altLang="en-US" sz="2000" i="1" dirty="0"/>
              <a:t>，</a:t>
            </a:r>
            <a:r>
              <a:rPr lang="en-CA" altLang="zh-CN" sz="2000" i="1" dirty="0"/>
              <a:t>…30 </a:t>
            </a:r>
            <a:r>
              <a:rPr lang="zh-CN" altLang="en-US" sz="2000" i="1" dirty="0"/>
              <a:t>他们既奉了差遣，就下安提阿去，聚集众人，</a:t>
            </a:r>
            <a:r>
              <a:rPr lang="zh-CN" altLang="en-US" sz="2000" i="1" u="sng" dirty="0"/>
              <a:t>交付书信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31 </a:t>
            </a:r>
            <a:r>
              <a:rPr lang="zh-CN" altLang="en-US" sz="2000" i="1" dirty="0"/>
              <a:t>众人念了，因为信上安慰的话就欢喜了。</a:t>
            </a:r>
            <a:r>
              <a:rPr lang="zh-CN" altLang="en-US" sz="2000" dirty="0"/>
              <a:t>（徒</a:t>
            </a:r>
            <a:r>
              <a:rPr lang="en-CA" altLang="zh-CN" sz="2000" dirty="0"/>
              <a:t>15:1-31</a:t>
            </a:r>
            <a:r>
              <a:rPr lang="zh-CN" altLang="en-US" sz="2000" dirty="0"/>
              <a:t>）</a:t>
            </a:r>
            <a:endParaRPr lang="en-CA" altLang="zh-CN" sz="20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7601C792-8D7C-3D01-E0CC-1DB99390D1A4}"/>
              </a:ext>
            </a:extLst>
          </p:cNvPr>
          <p:cNvSpPr/>
          <p:nvPr/>
        </p:nvSpPr>
        <p:spPr>
          <a:xfrm>
            <a:off x="7351061" y="3411071"/>
            <a:ext cx="1737360" cy="327991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开会</a:t>
            </a:r>
            <a:r>
              <a:rPr lang="en-CA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充分辩论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D4D760E-4ADC-689C-C02C-EAD4D4C91130}"/>
              </a:ext>
            </a:extLst>
          </p:cNvPr>
          <p:cNvSpPr/>
          <p:nvPr/>
        </p:nvSpPr>
        <p:spPr>
          <a:xfrm>
            <a:off x="9503481" y="3743296"/>
            <a:ext cx="2011680" cy="336176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基于圣经作决定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39D2179-E8E2-03B4-D87C-8C7DD50C3ABE}"/>
              </a:ext>
            </a:extLst>
          </p:cNvPr>
          <p:cNvSpPr/>
          <p:nvPr/>
        </p:nvSpPr>
        <p:spPr>
          <a:xfrm>
            <a:off x="3035225" y="4374775"/>
            <a:ext cx="1577788" cy="36576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出台书面决议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9344EED-19A8-E923-F452-8CE8898D6670}"/>
              </a:ext>
            </a:extLst>
          </p:cNvPr>
          <p:cNvSpPr/>
          <p:nvPr/>
        </p:nvSpPr>
        <p:spPr>
          <a:xfrm>
            <a:off x="6311145" y="5020290"/>
            <a:ext cx="1577788" cy="36576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下发书面决议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9C98429-672E-BCEE-E691-EEDDFA3D3DD7}"/>
              </a:ext>
            </a:extLst>
          </p:cNvPr>
          <p:cNvSpPr/>
          <p:nvPr/>
        </p:nvSpPr>
        <p:spPr>
          <a:xfrm>
            <a:off x="4583207" y="5368584"/>
            <a:ext cx="1280160" cy="365760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传达决议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D65229C7-BE3B-0B91-5069-2A91AD8FECE2}"/>
              </a:ext>
            </a:extLst>
          </p:cNvPr>
          <p:cNvSpPr/>
          <p:nvPr/>
        </p:nvSpPr>
        <p:spPr>
          <a:xfrm>
            <a:off x="10283417" y="2047009"/>
            <a:ext cx="1764792" cy="731520"/>
          </a:xfrm>
          <a:prstGeom prst="borderCallout1">
            <a:avLst>
              <a:gd name="adj1" fmla="val 109436"/>
              <a:gd name="adj2" fmla="val 23948"/>
              <a:gd name="adj3" fmla="val 141912"/>
              <a:gd name="adj4" fmla="val 160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教会历史上第一次“大公会议”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001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639A-7468-9F83-D74F-CE6B30FC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“治理”的具体职能：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E7187-9E37-5E28-1E78-89FD62786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）落实的几个主要方面：</a:t>
            </a:r>
            <a:endParaRPr lang="en-CA" altLang="zh-CN" sz="2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c. </a:t>
            </a:r>
            <a:r>
              <a:rPr lang="zh-CN" altLang="en-US" sz="2200" b="1" dirty="0"/>
              <a:t>事工进展：确保按圣经原则和计划有序进行</a:t>
            </a:r>
            <a:endParaRPr lang="en-CA" altLang="zh-CN" sz="2200" b="1" dirty="0"/>
          </a:p>
          <a:p>
            <a:pPr marL="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2200" dirty="0" err="1"/>
              <a:t>eg.</a:t>
            </a:r>
            <a:r>
              <a:rPr lang="en-CA" altLang="zh-CN" sz="2200" dirty="0"/>
              <a:t> </a:t>
            </a:r>
            <a:r>
              <a:rPr lang="zh-CN" altLang="en-US" sz="2200" dirty="0"/>
              <a:t>计划制定、资源使用、果效评估，等。</a:t>
            </a:r>
            <a:endParaRPr lang="en-CA" altLang="zh-CN" sz="2200" dirty="0"/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i="1" dirty="0"/>
              <a:t>6 </a:t>
            </a:r>
            <a:r>
              <a:rPr lang="zh-CN" altLang="en-US" sz="2200" i="1" dirty="0"/>
              <a:t>因此我劝</a:t>
            </a:r>
            <a:r>
              <a:rPr lang="zh-CN" altLang="en-US" sz="2200" i="1" dirty="0">
                <a:solidFill>
                  <a:srgbClr val="0070C0"/>
                </a:solidFill>
              </a:rPr>
              <a:t>提多</a:t>
            </a:r>
            <a:r>
              <a:rPr lang="zh-CN" altLang="en-US" sz="2200" i="1" dirty="0"/>
              <a:t>，既然在你们中间</a:t>
            </a:r>
            <a:r>
              <a:rPr lang="zh-CN" altLang="en-US" sz="2200" b="1" i="1" dirty="0">
                <a:solidFill>
                  <a:srgbClr val="0070C0"/>
                </a:solidFill>
              </a:rPr>
              <a:t>开办这慈惠的事</a:t>
            </a:r>
            <a:r>
              <a:rPr lang="zh-CN" altLang="en-US" sz="2200" i="1" dirty="0"/>
              <a:t>，就</a:t>
            </a:r>
            <a:r>
              <a:rPr lang="zh-CN" altLang="en-US" sz="2200" i="1" dirty="0">
                <a:solidFill>
                  <a:srgbClr val="0070C0"/>
                </a:solidFill>
              </a:rPr>
              <a:t>当办成了</a:t>
            </a:r>
            <a:r>
              <a:rPr lang="en-CA" altLang="zh-CN" sz="2200" i="1" dirty="0"/>
              <a:t>…10 </a:t>
            </a:r>
            <a:r>
              <a:rPr lang="zh-CN" altLang="en-US" sz="2200" i="1" dirty="0"/>
              <a:t>我在这事上把我的意见告诉你们，是与你们有益；因为你们下手办这事，而且起此心意，已经有</a:t>
            </a:r>
            <a:r>
              <a:rPr lang="zh-CN" altLang="en-US" sz="2200" i="1" dirty="0">
                <a:solidFill>
                  <a:srgbClr val="FF0000"/>
                </a:solidFill>
              </a:rPr>
              <a:t>一年了</a:t>
            </a:r>
            <a:r>
              <a:rPr lang="zh-CN" altLang="en-US" sz="2200" i="1" dirty="0"/>
              <a:t>，</a:t>
            </a:r>
            <a:r>
              <a:rPr lang="en-CA" altLang="zh-CN" sz="2200" i="1" dirty="0"/>
              <a:t>…17 </a:t>
            </a:r>
            <a:r>
              <a:rPr lang="zh-CN" altLang="en-US" sz="2200" i="1" dirty="0"/>
              <a:t>他固然是听了我的劝，但自己更是热心，情愿往你们那里去。</a:t>
            </a:r>
            <a:r>
              <a:rPr lang="en-CA" altLang="zh-CN" sz="2200" i="1" dirty="0"/>
              <a:t>18 </a:t>
            </a:r>
            <a:r>
              <a:rPr lang="zh-CN" altLang="en-US" sz="2200" i="1" dirty="0"/>
              <a:t>我们还</a:t>
            </a:r>
            <a:r>
              <a:rPr lang="zh-CN" altLang="en-US" sz="2200" i="1" dirty="0">
                <a:solidFill>
                  <a:srgbClr val="0070C0"/>
                </a:solidFill>
              </a:rPr>
              <a:t>打发一位弟兄和他同去</a:t>
            </a:r>
            <a:r>
              <a:rPr lang="zh-CN" altLang="en-US" sz="2200" i="1" dirty="0"/>
              <a:t>，这人在福音上得了众教会的称赞。</a:t>
            </a:r>
            <a:r>
              <a:rPr lang="en-CA" altLang="zh-CN" sz="2200" i="1" dirty="0"/>
              <a:t>19</a:t>
            </a:r>
            <a:r>
              <a:rPr lang="zh-CN" altLang="en-US" sz="2200" i="1" dirty="0"/>
              <a:t>不但这样，他也被众教会挑选，和我们同行，</a:t>
            </a:r>
            <a:r>
              <a:rPr lang="zh-CN" altLang="en-US" sz="2200" i="1" dirty="0">
                <a:solidFill>
                  <a:srgbClr val="0070C0"/>
                </a:solidFill>
              </a:rPr>
              <a:t>把所托与我们的这捐资送到了</a:t>
            </a:r>
            <a:r>
              <a:rPr lang="zh-CN" altLang="en-US" sz="2200" i="1" dirty="0"/>
              <a:t>，可以</a:t>
            </a:r>
            <a:r>
              <a:rPr lang="zh-CN" altLang="en-US" sz="2200" i="1" dirty="0">
                <a:solidFill>
                  <a:srgbClr val="0070C0"/>
                </a:solidFill>
              </a:rPr>
              <a:t>荣耀主</a:t>
            </a:r>
            <a:r>
              <a:rPr lang="zh-CN" altLang="en-US" sz="2200" i="1" dirty="0"/>
              <a:t>，又</a:t>
            </a:r>
            <a:r>
              <a:rPr lang="zh-CN" altLang="en-US" sz="2200" i="1" dirty="0">
                <a:solidFill>
                  <a:srgbClr val="0070C0"/>
                </a:solidFill>
              </a:rPr>
              <a:t>表明我们乐意的心</a:t>
            </a:r>
            <a:r>
              <a:rPr lang="zh-CN" altLang="en-US" sz="2200" i="1" dirty="0"/>
              <a:t>。</a:t>
            </a:r>
            <a:r>
              <a:rPr lang="en-CA" altLang="zh-CN" sz="2200" i="1" dirty="0"/>
              <a:t>20</a:t>
            </a:r>
            <a:r>
              <a:rPr lang="zh-CN" altLang="en-US" sz="2200" i="1" dirty="0"/>
              <a:t>这就免得有人因我们收的捐银很多，</a:t>
            </a:r>
            <a:r>
              <a:rPr lang="zh-CN" altLang="en-US" sz="2200" i="1" dirty="0">
                <a:solidFill>
                  <a:srgbClr val="0070C0"/>
                </a:solidFill>
              </a:rPr>
              <a:t>就挑我们的不是</a:t>
            </a:r>
            <a:r>
              <a:rPr lang="zh-CN" altLang="en-US" sz="2200" i="1" dirty="0"/>
              <a:t>。</a:t>
            </a:r>
            <a:r>
              <a:rPr lang="zh-CN" altLang="en-US" sz="2200" dirty="0"/>
              <a:t>（林后</a:t>
            </a:r>
            <a:r>
              <a:rPr lang="en-CA" altLang="zh-CN" sz="2200" dirty="0"/>
              <a:t>8:6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dirty="0">
                <a:solidFill>
                  <a:srgbClr val="FF0000"/>
                </a:solidFill>
              </a:rPr>
              <a:t>d. </a:t>
            </a:r>
            <a:r>
              <a:rPr lang="zh-CN" altLang="en-US" sz="2200" dirty="0">
                <a:solidFill>
                  <a:srgbClr val="FF0000"/>
                </a:solidFill>
              </a:rPr>
              <a:t>纪律惩戒：该内容见第</a:t>
            </a:r>
            <a:r>
              <a:rPr lang="en-CA" altLang="zh-CN" sz="2200" dirty="0">
                <a:solidFill>
                  <a:srgbClr val="FF0000"/>
                </a:solidFill>
              </a:rPr>
              <a:t>7</a:t>
            </a:r>
            <a:r>
              <a:rPr lang="zh-CN" altLang="en-US" sz="2200" dirty="0">
                <a:solidFill>
                  <a:srgbClr val="FF0000"/>
                </a:solidFill>
              </a:rPr>
              <a:t>课</a:t>
            </a:r>
            <a:endParaRPr lang="en-CA" altLang="zh-CN" sz="22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n-CA" sz="22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6D0CE8E9-8B37-5F5F-A6A7-C3605F8A7C10}"/>
              </a:ext>
            </a:extLst>
          </p:cNvPr>
          <p:cNvSpPr/>
          <p:nvPr/>
        </p:nvSpPr>
        <p:spPr>
          <a:xfrm>
            <a:off x="7906869" y="5334281"/>
            <a:ext cx="3012141" cy="735107"/>
          </a:xfrm>
          <a:prstGeom prst="borderCallout1">
            <a:avLst>
              <a:gd name="adj1" fmla="val 30945"/>
              <a:gd name="adj2" fmla="val -4166"/>
              <a:gd name="adj3" fmla="val -2134"/>
              <a:gd name="adj4" fmla="val -1511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不论是行政或事工，确保程序正义才能有效避免破口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80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1763</Words>
  <Application>Microsoft Macintosh PowerPoint</Application>
  <PresentationFormat>Widescreen</PresentationFormat>
  <Paragraphs>103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按照圣经作领袖: 监督治理</vt:lpstr>
      <vt:lpstr>PowerPoint Presentation</vt:lpstr>
      <vt:lpstr>属灵领袖的两项职责：监督和治理</vt:lpstr>
      <vt:lpstr>教会的架构</vt:lpstr>
      <vt:lpstr>属灵领袖的设立：长老</vt:lpstr>
      <vt:lpstr>属灵领袖的设立：执事</vt:lpstr>
      <vt:lpstr>“监督”的具体职能：</vt:lpstr>
      <vt:lpstr>“监督”的具体职能：</vt:lpstr>
      <vt:lpstr>“治理”的具体职能：</vt:lpstr>
      <vt:lpstr>“治理”的具体职能：</vt:lpstr>
      <vt:lpstr>“治理”的具体职能：</vt:lpstr>
      <vt:lpstr>“治理”的具体职能：</vt:lpstr>
      <vt:lpstr>“治理”的具体职能：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Wang</dc:creator>
  <cp:lastModifiedBy>Wang, Shanzhao</cp:lastModifiedBy>
  <cp:revision>172</cp:revision>
  <dcterms:created xsi:type="dcterms:W3CDTF">2026-06-26T03:59:54Z</dcterms:created>
  <dcterms:modified xsi:type="dcterms:W3CDTF">2026-07-01T00:16:41Z</dcterms:modified>
</cp:coreProperties>
</file>