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1" r:id="rId3"/>
    <p:sldId id="258" r:id="rId4"/>
    <p:sldId id="265" r:id="rId5"/>
    <p:sldId id="268" r:id="rId6"/>
    <p:sldId id="264" r:id="rId7"/>
    <p:sldId id="260" r:id="rId8"/>
    <p:sldId id="266" r:id="rId9"/>
    <p:sldId id="262" r:id="rId10"/>
    <p:sldId id="267" r:id="rId11"/>
    <p:sldId id="259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2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E470A-C028-4B54-A4EF-6FD83F454B61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3BA11C-5ABA-461D-808D-D0DCF9CBAC4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065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BA11C-5ABA-461D-808D-D0DCF9CBAC4D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4190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D3B3E-745C-9329-6DA6-B0B15B9C9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61BC5-6D3D-61F4-DC99-558513B54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4D241-9032-9193-AF37-CCAC777D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871AF-6FB5-70D6-68E9-1FB06A7FB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3F405-9F68-9601-608C-AFF5A76CA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981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486DC-BCD6-214F-7216-A66BCC4D0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F8EE-5F75-1449-63A8-18ACF880D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BA679-4F93-6EEE-BB51-8C1373FE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D3E93-A5A3-54AE-E51A-531A3160C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EA275-E872-704F-4D8E-7D89D21D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8616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36E4F-C8FB-02D0-CEF0-EAFFB88F8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26F55-FC35-E6D9-73A7-7C6266B57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C6D3D-F2D4-C965-AC35-0E0A01F3C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9077B-915E-9BA5-9D05-BD83A3E77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404E1-709E-3732-2577-7D1965CEB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8960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9086B-687B-C876-9896-1C62F0789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250F0-DE30-FDCB-9283-4607F48F6E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AA76F-2E94-A3EF-DBA7-B07908D10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0519C6-5B30-9E23-0F55-AE172F31A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357768-D29B-45E9-E8AE-2077D95C4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7A38A0-C43F-34CD-591A-1CF0275C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0606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FF3CF-7096-EE7F-0E45-45F2E182C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5A6AF-AA61-C14D-BC94-B4AA2B54D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0E96D-7AB5-66E0-5082-457823C28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68F253-99AE-8BFF-6F8C-84F89F7FF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2D8D94-1943-7F62-9E9A-E5BBFD4F0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58D3D4-BC56-53E1-BCDE-7C281578B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0E0CFE-B87E-566E-C1D1-AA9E0522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4B31BE-18D8-279D-5789-FAD301A5B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8412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4EEC9-B302-A635-2958-8BC09D31D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5B6C41-B213-F552-9A91-B04F55037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C88571-920D-FCDE-1B48-4665B17C6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78181F-DC3F-4D73-1B9E-F8FB0B2D8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5795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237ED6-5F9C-594D-8A56-756324DB1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CA512D-3140-98DD-4A4E-238E3EFF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B4C4A-55C1-646A-D153-11360C0E6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6938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19DF7-237C-52B2-0A0D-354C2746A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C20D7-69C7-AC13-5A58-810699472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C3A9B-243A-2A04-F9E3-557275969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8E8F5-24DA-211C-621C-4C915DEA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57973-3AAA-A9BD-B8BE-0BCF3A698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18A8E-86B8-AA0C-55E1-FC0301D66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0773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9EA06-4128-9A89-53F2-E4C29E5FE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E4B104-A1EB-DFA1-763E-41BDF9B2BF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C1D38-376B-FB37-3064-6AA86E1FD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186AB-AB14-C6E7-66BC-2B549D50F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2CD596-4153-866A-402F-70A93D997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F02C9-928A-F837-028E-ED3FBF89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3943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DF049-A246-24BB-813B-D2E24EBF7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2763A0-E957-536B-3316-D5E7F33DF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339F2-77D2-560C-354A-6566B0F5B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F47DB-FFA5-165C-89F2-3C803E4D0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814E9-DA5E-5543-94B5-490009D5B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1264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ADA14E-F4B8-5AAB-0F0A-550219D10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0BD02A-E7CF-6A16-69CD-ADD7208FD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9E3CB-0038-822F-123E-01B0C5655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6AC97-84E4-42E0-2039-2BAB4DAF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CA3FF-64F1-B083-72E4-5BD679A89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814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73D33B-4EE0-1520-1227-55AE5D006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8203A-CA57-0B0B-48A2-3AECC3C52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8DBB6-FD35-13D8-A459-D3E59EEF5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C3650-DA6E-4E5C-A47F-053FCCF3FA7F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5FB33-F48F-32FB-290A-B076B25F7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7D022-95DC-8280-A1E4-5C78E3CC4B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AF431-69CE-4007-932F-C8D2097AB2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9507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9A01C-6E48-5BD4-2391-6BD61CA1A1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/>
              <a:t>按照圣经作领袖</a:t>
            </a:r>
            <a:r>
              <a:rPr lang="en-CA" altLang="zh-CN" b="1" dirty="0"/>
              <a:t>: </a:t>
            </a:r>
            <a:r>
              <a:rPr lang="zh-CN" altLang="en-US" b="1" dirty="0"/>
              <a:t>品格资质</a:t>
            </a:r>
            <a:endParaRPr lang="en-C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522879-9781-DABB-B7B1-F2DB7B7D07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8688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8F217-7DA0-D638-D946-BAAB5CF01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“仆人”领袖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32785-8547-0C19-2DDB-E4F5889D4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b="1" dirty="0"/>
              <a:t>敬虔品格</a:t>
            </a:r>
            <a:endParaRPr lang="en-CA" altLang="zh-CN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dirty="0"/>
              <a:t>爱心，忠心，谦卑，顺服</a:t>
            </a:r>
            <a:endParaRPr lang="en-CA" altLang="zh-CN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b="1" dirty="0"/>
              <a:t>持守真道</a:t>
            </a:r>
            <a:endParaRPr lang="en-CA" altLang="zh-CN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dirty="0"/>
              <a:t>明白真道，捍卫真道，教导真道，传承真道</a:t>
            </a:r>
            <a:endParaRPr lang="en-CA" altLang="zh-CN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b="1" dirty="0"/>
              <a:t>服事心志</a:t>
            </a:r>
            <a:endParaRPr lang="en-CA" altLang="zh-CN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dirty="0"/>
              <a:t>为主受苦，甘心乐意</a:t>
            </a:r>
            <a:endParaRPr lang="en-CA" altLang="zh-CN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b="1" dirty="0"/>
              <a:t>内外见证</a:t>
            </a:r>
            <a:endParaRPr lang="en-CA" altLang="zh-CN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dirty="0"/>
              <a:t>监督</a:t>
            </a:r>
            <a:r>
              <a:rPr lang="en-CA" altLang="zh-CN" dirty="0"/>
              <a:t>/</a:t>
            </a:r>
            <a:r>
              <a:rPr lang="zh-CN" altLang="en-US" dirty="0"/>
              <a:t>长老，执事（家庭、教会和社会）</a:t>
            </a:r>
            <a:endParaRPr lang="en-CA" altLang="zh-CN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b="1" dirty="0"/>
              <a:t>勇作榜样</a:t>
            </a:r>
            <a:endParaRPr lang="en-CA" altLang="zh-CN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dirty="0"/>
              <a:t>示范而非强逼，榜样标准</a:t>
            </a:r>
            <a:endParaRPr lang="en-CA" altLang="zh-CN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endParaRPr lang="en-CA" altLang="zh-CN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endParaRPr lang="en-CA" altLang="zh-CN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endParaRPr lang="en-CA" altLang="zh-CN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7748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7BCC9-BFF7-F954-E5AD-678B500D7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敬虔品格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2502D-5251-B17A-17B0-A7B94A9F4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1</a:t>
            </a:r>
            <a:r>
              <a:rPr lang="zh-CN" altLang="en-US" sz="2000" b="1" dirty="0"/>
              <a:t>、爱心</a:t>
            </a:r>
            <a:endParaRPr lang="en-CA" altLang="zh-CN" sz="20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诫命的总纲：</a:t>
            </a:r>
            <a:r>
              <a:rPr lang="en-US" altLang="zh-Hans" sz="1800" i="1" dirty="0"/>
              <a:t>37</a:t>
            </a:r>
            <a:r>
              <a:rPr lang="zh-CN" altLang="en-US" sz="1800" i="1" dirty="0"/>
              <a:t> 耶稣对他说：「你要尽心、尽性、尽意</a:t>
            </a:r>
            <a:r>
              <a:rPr lang="zh-CN" altLang="en-US" sz="1800" i="1" dirty="0">
                <a:solidFill>
                  <a:srgbClr val="0070C0"/>
                </a:solidFill>
              </a:rPr>
              <a:t>爱主</a:t>
            </a:r>
            <a:r>
              <a:rPr lang="en-US" altLang="zh-Hans" sz="1800" i="1" dirty="0">
                <a:solidFill>
                  <a:srgbClr val="0070C0"/>
                </a:solidFill>
              </a:rPr>
              <a:t>—</a:t>
            </a:r>
            <a:r>
              <a:rPr lang="zh-CN" altLang="en-US" sz="1800" i="1" dirty="0">
                <a:solidFill>
                  <a:srgbClr val="0070C0"/>
                </a:solidFill>
              </a:rPr>
              <a:t>你的　神</a:t>
            </a:r>
            <a:r>
              <a:rPr lang="zh-CN" altLang="en-US" sz="1800" i="1" dirty="0"/>
              <a:t>。</a:t>
            </a:r>
            <a:r>
              <a:rPr lang="en-US" altLang="zh-Hans" sz="1800" i="1" dirty="0"/>
              <a:t>38</a:t>
            </a:r>
            <a:r>
              <a:rPr lang="zh-CN" altLang="en-US" sz="1800" i="1" dirty="0"/>
              <a:t> 这是诫命中的第一，且是最大的。</a:t>
            </a:r>
            <a:r>
              <a:rPr lang="en-US" altLang="zh-Hans" sz="1800" i="1" dirty="0"/>
              <a:t>39</a:t>
            </a:r>
            <a:r>
              <a:rPr lang="zh-CN" altLang="en-US" sz="1800" i="1" dirty="0"/>
              <a:t> 其次也相仿，就是要</a:t>
            </a:r>
            <a:r>
              <a:rPr lang="zh-CN" altLang="en-US" sz="1800" i="1" dirty="0">
                <a:solidFill>
                  <a:srgbClr val="0070C0"/>
                </a:solidFill>
              </a:rPr>
              <a:t>爱人如己</a:t>
            </a:r>
            <a:r>
              <a:rPr lang="zh-CN" altLang="en-US" sz="1800" i="1" dirty="0"/>
              <a:t>。</a:t>
            </a:r>
            <a:r>
              <a:rPr lang="en-US" altLang="zh-Hans" sz="1800" i="1" dirty="0"/>
              <a:t>40</a:t>
            </a:r>
            <a:r>
              <a:rPr lang="zh-CN" altLang="en-US" sz="1800" i="1" dirty="0"/>
              <a:t> 这两条诫命是律法和先知一切道理的总纲。</a:t>
            </a:r>
            <a:r>
              <a:rPr lang="zh-CN" altLang="en-US" sz="1800" dirty="0"/>
              <a:t>（太</a:t>
            </a:r>
            <a:r>
              <a:rPr lang="en-CA" altLang="zh-CN" sz="1800" dirty="0"/>
              <a:t>22:37-40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爱神，才能服事人：</a:t>
            </a:r>
            <a:endParaRPr lang="en-CA" altLang="zh-CN" sz="1800" b="1" dirty="0"/>
          </a:p>
          <a:p>
            <a:pPr marL="4572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zh-Hans" sz="1800" i="1" dirty="0"/>
              <a:t>15</a:t>
            </a:r>
            <a:r>
              <a:rPr lang="zh-CN" altLang="en-US" sz="1800" i="1" dirty="0"/>
              <a:t> 他们吃完了早饭，耶稣对西门</a:t>
            </a:r>
            <a:r>
              <a:rPr lang="en-US" altLang="zh-Hans" sz="1800" i="1" dirty="0"/>
              <a:t>·</a:t>
            </a:r>
            <a:r>
              <a:rPr lang="zh-CN" altLang="en-US" sz="1800" i="1" dirty="0"/>
              <a:t>彼得说：「约翰的儿子西门，</a:t>
            </a:r>
            <a:r>
              <a:rPr lang="zh-CN" altLang="en-US" sz="1800" i="1" dirty="0">
                <a:solidFill>
                  <a:srgbClr val="0070C0"/>
                </a:solidFill>
              </a:rPr>
              <a:t>你爱我</a:t>
            </a:r>
            <a:r>
              <a:rPr lang="zh-CN" altLang="en-US" sz="1800" i="1" dirty="0"/>
              <a:t>比这些更深吗？」彼得说：「主啊，是的，你知道</a:t>
            </a:r>
            <a:r>
              <a:rPr lang="zh-CN" altLang="en-US" sz="1800" i="1" dirty="0">
                <a:solidFill>
                  <a:srgbClr val="0070C0"/>
                </a:solidFill>
              </a:rPr>
              <a:t>我爱你</a:t>
            </a:r>
            <a:r>
              <a:rPr lang="zh-CN" altLang="en-US" sz="1800" i="1" dirty="0"/>
              <a:t>。」耶稣对他说：「</a:t>
            </a:r>
            <a:r>
              <a:rPr lang="zh-CN" altLang="en-US" sz="1800" i="1" dirty="0">
                <a:solidFill>
                  <a:srgbClr val="0070C0"/>
                </a:solidFill>
              </a:rPr>
              <a:t>你喂养我的小羊</a:t>
            </a:r>
            <a:r>
              <a:rPr lang="zh-CN" altLang="en-US" sz="1800" i="1" dirty="0"/>
              <a:t>。」</a:t>
            </a:r>
            <a:r>
              <a:rPr lang="en-US" altLang="zh-Hans" sz="1800" i="1" dirty="0"/>
              <a:t>16</a:t>
            </a:r>
            <a:r>
              <a:rPr lang="zh-CN" altLang="en-US" sz="1800" i="1" dirty="0"/>
              <a:t> 耶稣第二次又对他说：「约翰的儿子西门，</a:t>
            </a:r>
            <a:r>
              <a:rPr lang="zh-CN" altLang="en-US" sz="1800" i="1" dirty="0">
                <a:solidFill>
                  <a:srgbClr val="0070C0"/>
                </a:solidFill>
              </a:rPr>
              <a:t>你爱我</a:t>
            </a:r>
            <a:r>
              <a:rPr lang="zh-CN" altLang="en-US" sz="1800" i="1" dirty="0"/>
              <a:t>吗？」彼得说：「主啊，是的，你知道</a:t>
            </a:r>
            <a:r>
              <a:rPr lang="zh-CN" altLang="en-US" sz="1800" i="1" dirty="0">
                <a:solidFill>
                  <a:srgbClr val="0070C0"/>
                </a:solidFill>
              </a:rPr>
              <a:t>我爱你</a:t>
            </a:r>
            <a:r>
              <a:rPr lang="zh-CN" altLang="en-US" sz="1800" i="1" dirty="0"/>
              <a:t>。」耶稣说：「</a:t>
            </a:r>
            <a:r>
              <a:rPr lang="zh-CN" altLang="en-US" sz="1800" i="1" dirty="0">
                <a:solidFill>
                  <a:srgbClr val="0070C0"/>
                </a:solidFill>
              </a:rPr>
              <a:t>你牧养我的羊</a:t>
            </a:r>
            <a:r>
              <a:rPr lang="zh-CN" altLang="en-US" sz="1800" i="1" dirty="0"/>
              <a:t>。」</a:t>
            </a:r>
            <a:r>
              <a:rPr lang="en-US" altLang="zh-Hans" sz="1800" i="1" dirty="0"/>
              <a:t>17</a:t>
            </a:r>
            <a:r>
              <a:rPr lang="zh-CN" altLang="en-US" sz="1800" i="1" dirty="0"/>
              <a:t> 第三次对他说：「约翰的儿子西门，</a:t>
            </a:r>
            <a:r>
              <a:rPr lang="zh-CN" altLang="en-US" sz="1800" i="1" dirty="0">
                <a:solidFill>
                  <a:srgbClr val="0070C0"/>
                </a:solidFill>
              </a:rPr>
              <a:t>你爱我</a:t>
            </a:r>
            <a:r>
              <a:rPr lang="zh-CN" altLang="en-US" sz="1800" i="1" dirty="0"/>
              <a:t>吗？」彼得因为耶稣第三次对他说「你爱我吗」，就忧愁，对耶稣说：「主啊，你是无所不知的；你知道</a:t>
            </a:r>
            <a:r>
              <a:rPr lang="zh-CN" altLang="en-US" sz="1800" i="1" dirty="0">
                <a:solidFill>
                  <a:srgbClr val="0070C0"/>
                </a:solidFill>
              </a:rPr>
              <a:t>我爱你</a:t>
            </a:r>
            <a:r>
              <a:rPr lang="zh-CN" altLang="en-US" sz="1800" i="1" dirty="0"/>
              <a:t>。」耶稣说：「</a:t>
            </a:r>
            <a:r>
              <a:rPr lang="zh-CN" altLang="en-US" sz="1800" i="1" dirty="0">
                <a:solidFill>
                  <a:srgbClr val="0070C0"/>
                </a:solidFill>
              </a:rPr>
              <a:t>你喂养我的羊</a:t>
            </a:r>
            <a:r>
              <a:rPr lang="zh-CN" altLang="en-US" sz="1800" i="1" dirty="0"/>
              <a:t>。</a:t>
            </a:r>
            <a:r>
              <a:rPr lang="en-US" altLang="zh-Hans" sz="1800" i="1" dirty="0"/>
              <a:t>18</a:t>
            </a:r>
            <a:r>
              <a:rPr lang="zh-CN" altLang="en-US" sz="1800" i="1" dirty="0"/>
              <a:t> 我实实在在地告诉你，你年少的时候，自己束上带子，随意往来；但年老的时候，你要伸出手来，别人要把你束上，带你到不愿意去的地方。」</a:t>
            </a:r>
            <a:r>
              <a:rPr lang="en-US" altLang="zh-Hans" sz="1800" i="1" dirty="0"/>
              <a:t>19</a:t>
            </a:r>
            <a:r>
              <a:rPr lang="zh-CN" altLang="en-US" sz="1800" i="1" dirty="0"/>
              <a:t> （耶稣说这话是指着彼得要怎样死，荣耀　神。）说了这话，就对他说：「你跟从我吧！」</a:t>
            </a:r>
            <a:r>
              <a:rPr lang="zh-CN" altLang="en-US" sz="1800" dirty="0"/>
              <a:t>（约</a:t>
            </a:r>
            <a:r>
              <a:rPr lang="en-CA" altLang="zh-CN" sz="1800" dirty="0"/>
              <a:t>21:15-19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 marL="4572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zh-Hans" sz="1900" i="1" dirty="0"/>
              <a:t>13</a:t>
            </a:r>
            <a:r>
              <a:rPr lang="zh-CN" altLang="en-US" sz="1900" i="1" dirty="0"/>
              <a:t> 我们若果颠狂，是为　神；若果谨守，是为你们。</a:t>
            </a:r>
            <a:r>
              <a:rPr lang="en-US" altLang="zh-Hans" sz="1900" i="1" dirty="0"/>
              <a:t>14</a:t>
            </a:r>
            <a:r>
              <a:rPr lang="zh-CN" altLang="en-US" sz="1900" i="1" dirty="0"/>
              <a:t> 原来</a:t>
            </a:r>
            <a:r>
              <a:rPr lang="zh-CN" altLang="en-US" sz="1900" i="1" dirty="0">
                <a:solidFill>
                  <a:srgbClr val="0070C0"/>
                </a:solidFill>
              </a:rPr>
              <a:t>基督的爱激励我们</a:t>
            </a:r>
            <a:r>
              <a:rPr lang="zh-CN" altLang="en-US" sz="1900" i="1" dirty="0"/>
              <a:t>；因我们想，一人既替众人死，众人就都死了；</a:t>
            </a:r>
            <a:r>
              <a:rPr lang="en-US" altLang="zh-Hans" sz="1900" i="1" dirty="0"/>
              <a:t>15</a:t>
            </a:r>
            <a:r>
              <a:rPr lang="zh-CN" altLang="en-US" sz="1900" i="1" dirty="0"/>
              <a:t> 并且祂替众人死，是叫那些活着的人不再为自己活，乃为替他们死而复活的主活。</a:t>
            </a:r>
            <a:r>
              <a:rPr lang="zh-CN" altLang="en-US" sz="1900" dirty="0"/>
              <a:t>（林后</a:t>
            </a:r>
            <a:r>
              <a:rPr lang="en-CA" altLang="zh-CN" sz="1900" dirty="0"/>
              <a:t>5:13-15</a:t>
            </a:r>
            <a:r>
              <a:rPr lang="zh-CN" altLang="en-US" sz="1900" dirty="0"/>
              <a:t>）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altLang="zh-CN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27475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79BCF-E50A-C603-47F0-A93B2E756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3D534-9486-003F-309E-EF31946FF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敬虔品格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7AB47-862D-2D6A-A243-7610FC0F6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CA" altLang="zh-CN" sz="2000" b="1" dirty="0"/>
              <a:t>2</a:t>
            </a:r>
            <a:r>
              <a:rPr lang="zh-CN" altLang="en-US" sz="2000" b="1" dirty="0"/>
              <a:t>、忠心：</a:t>
            </a:r>
            <a:endParaRPr lang="en-CA" altLang="zh-CN" sz="2000" b="1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sz="1800" i="1" dirty="0"/>
              <a:t>人应当以我们为基督的执事，为神奥秘事的管家。所求于管家的，是要他有</a:t>
            </a:r>
            <a:r>
              <a:rPr lang="zh-CN" altLang="en-US" sz="1800" i="1" dirty="0">
                <a:solidFill>
                  <a:srgbClr val="0070C0"/>
                </a:solidFill>
              </a:rPr>
              <a:t>忠心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（林前</a:t>
            </a:r>
            <a:r>
              <a:rPr lang="en-CA" altLang="zh-CN" sz="1800" dirty="0"/>
              <a:t>4:1-2</a:t>
            </a:r>
            <a:r>
              <a:rPr lang="zh-CN" altLang="en-US" sz="1800" dirty="0"/>
              <a:t>）</a:t>
            </a:r>
            <a:endParaRPr lang="en-CA" altLang="zh-CN" sz="18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专心跟从神：</a:t>
            </a:r>
            <a:r>
              <a:rPr lang="zh-CN" altLang="en-US" sz="1800" i="1" dirty="0"/>
              <a:t>惟独我的仆人迦勒，因他另有一个心志，</a:t>
            </a:r>
            <a:r>
              <a:rPr lang="zh-CN" altLang="en-US" sz="1800" i="1" dirty="0">
                <a:solidFill>
                  <a:srgbClr val="0070C0"/>
                </a:solidFill>
              </a:rPr>
              <a:t>专一跟从我</a:t>
            </a:r>
            <a:r>
              <a:rPr lang="zh-CN" altLang="en-US" sz="1800" i="1" dirty="0"/>
              <a:t>，我就把他领进他所去过的那地；他的后裔也必得那地为业。</a:t>
            </a:r>
            <a:r>
              <a:rPr lang="zh-CN" altLang="en-US" sz="1800" dirty="0"/>
              <a:t>（民</a:t>
            </a:r>
            <a:r>
              <a:rPr lang="en-CA" altLang="zh-CN" sz="1800" dirty="0"/>
              <a:t>14:24</a:t>
            </a:r>
            <a:r>
              <a:rPr lang="zh-CN" altLang="en-US" sz="1800" dirty="0"/>
              <a:t>）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忠于所托：</a:t>
            </a:r>
            <a:endParaRPr lang="en-CA" altLang="zh-CN" sz="1800" b="1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zh-CN" altLang="en-US" sz="1800" i="1" dirty="0"/>
              <a:t>人在</a:t>
            </a:r>
            <a:r>
              <a:rPr lang="zh-CN" altLang="en-US" sz="1800" i="1" dirty="0">
                <a:solidFill>
                  <a:srgbClr val="0070C0"/>
                </a:solidFill>
              </a:rPr>
              <a:t>最小的事</a:t>
            </a:r>
            <a:r>
              <a:rPr lang="zh-CN" altLang="en-US" sz="1800" i="1" dirty="0"/>
              <a:t>上忠心，在</a:t>
            </a:r>
            <a:r>
              <a:rPr lang="zh-CN" altLang="en-US" sz="1800" i="1" dirty="0">
                <a:solidFill>
                  <a:srgbClr val="0070C0"/>
                </a:solidFill>
              </a:rPr>
              <a:t>大事</a:t>
            </a:r>
            <a:r>
              <a:rPr lang="zh-CN" altLang="en-US" sz="1800" i="1" dirty="0"/>
              <a:t>上也忠心。</a:t>
            </a:r>
            <a:r>
              <a:rPr lang="zh-CN" altLang="en-US" sz="1800" dirty="0"/>
              <a:t>（路</a:t>
            </a:r>
            <a:r>
              <a:rPr lang="en-CA" altLang="zh-CN" sz="1800" dirty="0"/>
              <a:t>16:10</a:t>
            </a:r>
            <a:r>
              <a:rPr lang="zh-CN" altLang="en-US" sz="1800" dirty="0"/>
              <a:t>）；</a:t>
            </a:r>
            <a:endParaRPr lang="en-CA" altLang="zh-CN" sz="1800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altLang="zh-Hans" sz="1800" i="1" dirty="0"/>
              <a:t>14</a:t>
            </a:r>
            <a:r>
              <a:rPr lang="zh-CN" altLang="en-US" sz="1800" i="1" dirty="0"/>
              <a:t> 你不要轻忽所得的</a:t>
            </a:r>
            <a:r>
              <a:rPr lang="zh-CN" altLang="en-US" sz="1800" i="1" u="sng" dirty="0"/>
              <a:t>恩赐</a:t>
            </a:r>
            <a:r>
              <a:rPr lang="zh-CN" altLang="en-US" sz="1800" i="1" dirty="0"/>
              <a:t>，就是从前借着预言、在众长老按手的时候</a:t>
            </a:r>
            <a:r>
              <a:rPr lang="zh-CN" altLang="en-US" sz="1800" i="1" u="sng" dirty="0"/>
              <a:t>赐给你的</a:t>
            </a:r>
            <a:r>
              <a:rPr lang="zh-CN" altLang="en-US" sz="1800" i="1" dirty="0"/>
              <a:t>。</a:t>
            </a:r>
            <a:r>
              <a:rPr lang="en-US" altLang="zh-Hans" sz="1800" i="1" dirty="0"/>
              <a:t>15</a:t>
            </a:r>
            <a:r>
              <a:rPr lang="zh-CN" altLang="en-US" sz="1800" i="1" dirty="0"/>
              <a:t> 这些事你要</a:t>
            </a:r>
            <a:r>
              <a:rPr lang="zh-CN" altLang="en-US" sz="1800" i="1" dirty="0">
                <a:solidFill>
                  <a:srgbClr val="0070C0"/>
                </a:solidFill>
              </a:rPr>
              <a:t>殷勤</a:t>
            </a:r>
            <a:r>
              <a:rPr lang="zh-CN" altLang="en-US" sz="1800" i="1" dirty="0"/>
              <a:t>去做，并要在此</a:t>
            </a:r>
            <a:r>
              <a:rPr lang="zh-CN" altLang="en-US" sz="1800" i="1" dirty="0">
                <a:solidFill>
                  <a:srgbClr val="0070C0"/>
                </a:solidFill>
              </a:rPr>
              <a:t>专心</a:t>
            </a:r>
            <a:r>
              <a:rPr lang="zh-CN" altLang="en-US" sz="1800" i="1" dirty="0"/>
              <a:t>，使众人看出你的长进来。</a:t>
            </a:r>
            <a:r>
              <a:rPr lang="en-US" altLang="zh-Hans" sz="1800" i="1" dirty="0"/>
              <a:t>16</a:t>
            </a:r>
            <a:r>
              <a:rPr lang="zh-CN" altLang="en-US" sz="1800" i="1" dirty="0"/>
              <a:t> 你要谨慎自己和自己的教训，要在这些事上</a:t>
            </a:r>
            <a:r>
              <a:rPr lang="zh-CN" altLang="en-US" sz="1800" i="1" dirty="0">
                <a:solidFill>
                  <a:srgbClr val="0070C0"/>
                </a:solidFill>
              </a:rPr>
              <a:t>恒心</a:t>
            </a:r>
            <a:r>
              <a:rPr lang="zh-CN" altLang="en-US" sz="1800" i="1" dirty="0"/>
              <a:t>；因为这样行，又能救自己，又能救听你的人。</a:t>
            </a:r>
            <a:r>
              <a:rPr lang="zh-CN" altLang="en-US" sz="1800" dirty="0"/>
              <a:t>（提前</a:t>
            </a:r>
            <a:r>
              <a:rPr lang="en-CA" altLang="zh-CN" sz="1800" dirty="0"/>
              <a:t>4:14-16</a:t>
            </a:r>
            <a:r>
              <a:rPr lang="zh-CN" altLang="en-US" sz="1800" dirty="0"/>
              <a:t>）；</a:t>
            </a:r>
            <a:endParaRPr lang="en-CA" altLang="zh-CN" sz="1800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zh-CN" altLang="en-US" sz="1800" i="1" dirty="0"/>
              <a:t>我却不以性命为念，也不看为宝贵，</a:t>
            </a:r>
            <a:r>
              <a:rPr lang="zh-CN" altLang="en-US" sz="1800" i="1" dirty="0">
                <a:solidFill>
                  <a:srgbClr val="0070C0"/>
                </a:solidFill>
              </a:rPr>
              <a:t>只要行完我的路程</a:t>
            </a:r>
            <a:r>
              <a:rPr lang="zh-CN" altLang="en-US" sz="1800" i="1" dirty="0"/>
              <a:t>，成就我从主耶稣所领受的职事，证明神恩惠的福音。</a:t>
            </a:r>
            <a:r>
              <a:rPr lang="zh-CN" altLang="en-US" sz="1800" dirty="0"/>
              <a:t>（徒</a:t>
            </a:r>
            <a:r>
              <a:rPr lang="en-CA" altLang="zh-CN" sz="1800" dirty="0"/>
              <a:t>20:24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不强求结果，只求尽职尽责：</a:t>
            </a:r>
            <a:r>
              <a:rPr lang="zh-CN" altLang="en-US" sz="1800" i="1" dirty="0"/>
              <a:t>他们</a:t>
            </a:r>
            <a:r>
              <a:rPr lang="zh-CN" altLang="en-US" sz="1800" i="1" dirty="0">
                <a:solidFill>
                  <a:srgbClr val="0070C0"/>
                </a:solidFill>
              </a:rPr>
              <a:t>或听或不听</a:t>
            </a:r>
            <a:r>
              <a:rPr lang="zh-CN" altLang="en-US" sz="1800" i="1" dirty="0"/>
              <a:t>，你</a:t>
            </a:r>
            <a:r>
              <a:rPr lang="zh-CN" altLang="en-US" sz="1800" i="1" dirty="0">
                <a:solidFill>
                  <a:srgbClr val="0070C0"/>
                </a:solidFill>
              </a:rPr>
              <a:t>要将</a:t>
            </a:r>
            <a:r>
              <a:rPr lang="zh-CN" altLang="en-US" sz="1800" i="1" dirty="0"/>
              <a:t>我的话告诉他们。</a:t>
            </a:r>
            <a:r>
              <a:rPr lang="zh-CN" altLang="en-US" sz="1800" dirty="0"/>
              <a:t>（结</a:t>
            </a:r>
            <a:r>
              <a:rPr lang="en-US" altLang="zh-CN" sz="1800" dirty="0"/>
              <a:t>2:5</a:t>
            </a:r>
            <a:r>
              <a:rPr lang="zh-CN" altLang="en-US" sz="1800" dirty="0"/>
              <a:t>） ；</a:t>
            </a:r>
            <a:r>
              <a:rPr lang="zh-CN" altLang="en-US" sz="1800" i="1" dirty="0"/>
              <a:t>我</a:t>
            </a:r>
            <a:r>
              <a:rPr lang="zh-CN" altLang="en-US" sz="1800" i="1" dirty="0">
                <a:solidFill>
                  <a:srgbClr val="0070C0"/>
                </a:solidFill>
              </a:rPr>
              <a:t>栽种</a:t>
            </a:r>
            <a:r>
              <a:rPr lang="zh-CN" altLang="en-US" sz="1800" i="1" dirty="0"/>
              <a:t>了，亚波罗</a:t>
            </a:r>
            <a:r>
              <a:rPr lang="zh-CN" altLang="en-US" sz="1800" i="1" dirty="0">
                <a:solidFill>
                  <a:srgbClr val="0070C0"/>
                </a:solidFill>
              </a:rPr>
              <a:t>浇灌</a:t>
            </a:r>
            <a:r>
              <a:rPr lang="zh-CN" altLang="en-US" sz="1800" i="1" dirty="0"/>
              <a:t>了，惟有神叫他生长。</a:t>
            </a:r>
            <a:r>
              <a:rPr lang="zh-CN" altLang="en-US" sz="1800" dirty="0"/>
              <a:t>（林前</a:t>
            </a:r>
            <a:r>
              <a:rPr lang="en-US" altLang="zh-CN" sz="1800" dirty="0"/>
              <a:t>3:6</a:t>
            </a:r>
            <a:r>
              <a:rPr lang="zh-CN" altLang="en-US" sz="1800" dirty="0"/>
              <a:t>）；</a:t>
            </a:r>
            <a:r>
              <a:rPr lang="zh-CN" altLang="en-US" sz="1800" i="1" dirty="0">
                <a:solidFill>
                  <a:srgbClr val="0070C0"/>
                </a:solidFill>
              </a:rPr>
              <a:t>行善不可丧志</a:t>
            </a:r>
            <a:r>
              <a:rPr lang="zh-CN" altLang="en-US" sz="1800" i="1" dirty="0"/>
              <a:t>；若不灰心，到了时候就要收成。</a:t>
            </a:r>
            <a:r>
              <a:rPr lang="zh-CN" altLang="en-US" sz="1800" dirty="0"/>
              <a:t>（加</a:t>
            </a:r>
            <a:r>
              <a:rPr lang="en-US" altLang="zh-CN" sz="1800" dirty="0"/>
              <a:t>6:9</a:t>
            </a:r>
            <a:r>
              <a:rPr lang="zh-CN" altLang="en-US" sz="18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383748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0C6DF-E308-E6B0-579F-6CFF76A9B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71BA4-430A-5009-271E-A38551890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敬虔品格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3AF10-167C-689C-5A0C-521DD6C87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CA" altLang="zh-CN" sz="2000" b="1" dirty="0"/>
              <a:t>3</a:t>
            </a:r>
            <a:r>
              <a:rPr lang="zh-CN" altLang="en-US" sz="2000" b="1" dirty="0"/>
              <a:t>、谦卑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不求自己的荣耀，只求神的荣耀：</a:t>
            </a:r>
            <a:endParaRPr lang="en-CA" altLang="zh-CN" sz="1800" b="1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zh-CN" altLang="en-US" sz="1800" i="1" dirty="0"/>
              <a:t>吃蜜过多是不好的；</a:t>
            </a:r>
            <a:r>
              <a:rPr lang="zh-CN" altLang="en-US" sz="1800" i="1" dirty="0">
                <a:solidFill>
                  <a:srgbClr val="FF0000"/>
                </a:solidFill>
              </a:rPr>
              <a:t>考究自己的荣耀也是可厌的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（箴</a:t>
            </a:r>
            <a:r>
              <a:rPr lang="en-CA" altLang="zh-CN" sz="1800" dirty="0"/>
              <a:t>25:27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zh-CN" altLang="en-US" sz="1800" i="1" dirty="0"/>
              <a:t>人凭着自己说，是</a:t>
            </a:r>
            <a:r>
              <a:rPr lang="zh-CN" altLang="en-US" sz="1800" i="1" dirty="0">
                <a:solidFill>
                  <a:srgbClr val="FF0000"/>
                </a:solidFill>
              </a:rPr>
              <a:t>求自己的荣耀</a:t>
            </a:r>
            <a:r>
              <a:rPr lang="zh-CN" altLang="en-US" sz="1800" i="1" dirty="0"/>
              <a:t>；惟有</a:t>
            </a:r>
            <a:r>
              <a:rPr lang="zh-CN" altLang="en-US" sz="1800" i="1" dirty="0">
                <a:solidFill>
                  <a:srgbClr val="0070C0"/>
                </a:solidFill>
              </a:rPr>
              <a:t>求那差他来者的荣耀</a:t>
            </a:r>
            <a:r>
              <a:rPr lang="zh-CN" altLang="en-US" sz="1800" i="1" dirty="0"/>
              <a:t>，这人是真的，在他心里没有不义。</a:t>
            </a:r>
            <a:r>
              <a:rPr lang="zh-CN" altLang="en-US" sz="1800" dirty="0"/>
              <a:t>（约</a:t>
            </a:r>
            <a:r>
              <a:rPr lang="en-CA" altLang="zh-CN" sz="1800" dirty="0"/>
              <a:t>7:18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sz="1800" i="1" dirty="0"/>
              <a:t>所以，你们或吃或喝，无论做什么，都要为</a:t>
            </a:r>
            <a:r>
              <a:rPr lang="zh-CN" altLang="en-US" sz="1800" i="1" dirty="0">
                <a:solidFill>
                  <a:srgbClr val="0070C0"/>
                </a:solidFill>
              </a:rPr>
              <a:t>荣耀神</a:t>
            </a:r>
            <a:r>
              <a:rPr lang="zh-CN" altLang="en-US" sz="1800" i="1" dirty="0"/>
              <a:t>而行。</a:t>
            </a:r>
            <a:r>
              <a:rPr lang="zh-CN" altLang="en-US" sz="1800" dirty="0"/>
              <a:t>（林前</a:t>
            </a:r>
            <a:r>
              <a:rPr lang="en-CA" altLang="zh-CN" sz="1800" dirty="0"/>
              <a:t>10:31</a:t>
            </a:r>
            <a:r>
              <a:rPr lang="zh-CN" altLang="en-US" sz="1800" dirty="0"/>
              <a:t>）</a:t>
            </a:r>
            <a:endParaRPr lang="en-US" altLang="zh-Hans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不倚靠人，倚靠神：</a:t>
            </a:r>
            <a:endParaRPr lang="en-CA" altLang="zh-CN" sz="1800" b="1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zh-CN" altLang="en-US" sz="1800" i="1" dirty="0"/>
              <a:t>不是倚靠势力，不是倚靠才能，乃是</a:t>
            </a:r>
            <a:r>
              <a:rPr lang="zh-CN" altLang="en-US" sz="1800" i="1" dirty="0">
                <a:solidFill>
                  <a:srgbClr val="0070C0"/>
                </a:solidFill>
              </a:rPr>
              <a:t>倚靠我</a:t>
            </a:r>
            <a:r>
              <a:rPr lang="zh-CN" altLang="en-US" sz="1800" i="1" dirty="0"/>
              <a:t>的灵方能成事。</a:t>
            </a:r>
            <a:r>
              <a:rPr lang="zh-CN" altLang="en-US" sz="1800" dirty="0"/>
              <a:t>（亚</a:t>
            </a:r>
            <a:r>
              <a:rPr lang="en-CA" altLang="zh-CN" sz="1800" dirty="0"/>
              <a:t>4:6</a:t>
            </a:r>
            <a:r>
              <a:rPr lang="zh-CN" altLang="en-US" sz="1800" dirty="0"/>
              <a:t>）</a:t>
            </a:r>
            <a:endParaRPr lang="en-CA" altLang="zh-CN" sz="1800" i="1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CN" altLang="en-US" sz="1800" i="1" dirty="0"/>
              <a:t>我在你们那里，又软弱，又惧怕又甚战兢。 我说的话、讲的道，不是用智慧委婉的言语，乃是</a:t>
            </a:r>
            <a:r>
              <a:rPr lang="zh-CN" altLang="en-US" sz="1800" i="1" dirty="0">
                <a:solidFill>
                  <a:srgbClr val="0070C0"/>
                </a:solidFill>
              </a:rPr>
              <a:t>用圣灵和大能的明证</a:t>
            </a:r>
            <a:r>
              <a:rPr lang="zh-CN" altLang="en-US" sz="1800" i="1" dirty="0"/>
              <a:t>， 叫你们的信不在乎人的智慧，只在乎</a:t>
            </a:r>
            <a:r>
              <a:rPr lang="zh-CN" altLang="en-US" sz="1800" i="1" dirty="0">
                <a:solidFill>
                  <a:srgbClr val="0070C0"/>
                </a:solidFill>
              </a:rPr>
              <a:t>神的大能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（林前</a:t>
            </a:r>
            <a:r>
              <a:rPr lang="en-CA" altLang="zh-CN" sz="1800" dirty="0"/>
              <a:t>2:3-5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lang="en-CA" altLang="zh-CN" sz="1800" dirty="0"/>
          </a:p>
        </p:txBody>
      </p:sp>
    </p:spTree>
    <p:extLst>
      <p:ext uri="{BB962C8B-B14F-4D97-AF65-F5344CB8AC3E}">
        <p14:creationId xmlns:p14="http://schemas.microsoft.com/office/powerpoint/2010/main" val="163313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FBE13-F36F-742F-0D1F-447D00C98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D22AF-1047-CBC7-7BB0-DC5E7BDE9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敬虔品格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9A39B-A5FE-B844-F576-EB9853B67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4</a:t>
            </a:r>
            <a:r>
              <a:rPr lang="zh-CN" altLang="en-US" sz="2000" b="1" dirty="0"/>
              <a:t>、顺服（基督）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总原则：</a:t>
            </a:r>
            <a:r>
              <a:rPr lang="zh-CN" altLang="en-US" sz="1800" i="1" dirty="0"/>
              <a:t>听命胜于献祭，顺从胜于公羊的脂油。</a:t>
            </a:r>
            <a:r>
              <a:rPr lang="zh-CN" altLang="en-US" sz="1800" dirty="0"/>
              <a:t>（撒上</a:t>
            </a:r>
            <a:r>
              <a:rPr lang="en-CA" altLang="zh-CN" sz="1800" dirty="0"/>
              <a:t>15:22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基督顺服父神：</a:t>
            </a:r>
            <a:r>
              <a:rPr lang="zh-CN" altLang="en-US" sz="1800" i="1" dirty="0"/>
              <a:t>因为我从天上降下来，</a:t>
            </a:r>
            <a:r>
              <a:rPr lang="zh-CN" altLang="en-US" sz="1800" i="1" dirty="0">
                <a:solidFill>
                  <a:srgbClr val="0070C0"/>
                </a:solidFill>
              </a:rPr>
              <a:t>不是要按自己的意思行</a:t>
            </a:r>
            <a:r>
              <a:rPr lang="zh-CN" altLang="en-US" sz="1800" i="1" dirty="0"/>
              <a:t>，乃是</a:t>
            </a:r>
            <a:r>
              <a:rPr lang="zh-CN" altLang="en-US" sz="1800" i="1" dirty="0">
                <a:solidFill>
                  <a:srgbClr val="0070C0"/>
                </a:solidFill>
              </a:rPr>
              <a:t>要按那差我来者的意思</a:t>
            </a:r>
            <a:r>
              <a:rPr lang="zh-CN" altLang="en-US" sz="1800" i="1" dirty="0"/>
              <a:t>行。</a:t>
            </a:r>
            <a:r>
              <a:rPr lang="zh-CN" altLang="en-US" sz="1800" dirty="0"/>
              <a:t>（约</a:t>
            </a:r>
            <a:r>
              <a:rPr lang="en-CA" altLang="zh-CN" sz="1800" dirty="0"/>
              <a:t>6:38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门徒顺服基督：</a:t>
            </a:r>
            <a:r>
              <a:rPr lang="zh-CN" altLang="en-US" sz="1800" i="1" dirty="0"/>
              <a:t>耶稣又对他们说：「愿你们平安！</a:t>
            </a:r>
            <a:r>
              <a:rPr lang="zh-CN" altLang="en-US" sz="1800" i="1" dirty="0">
                <a:solidFill>
                  <a:srgbClr val="0070C0"/>
                </a:solidFill>
              </a:rPr>
              <a:t>父怎样差遣了我</a:t>
            </a:r>
            <a:r>
              <a:rPr lang="zh-CN" altLang="en-US" sz="1800" i="1" dirty="0"/>
              <a:t>，</a:t>
            </a:r>
            <a:r>
              <a:rPr lang="zh-CN" altLang="en-US" sz="1800" i="1" dirty="0">
                <a:solidFill>
                  <a:srgbClr val="0070C0"/>
                </a:solidFill>
              </a:rPr>
              <a:t>我也照样差遣你们</a:t>
            </a:r>
            <a:r>
              <a:rPr lang="zh-CN" altLang="en-US" sz="1800" i="1" dirty="0"/>
              <a:t>。」</a:t>
            </a:r>
            <a:r>
              <a:rPr lang="zh-CN" altLang="en-US" sz="1800" dirty="0"/>
              <a:t>（约</a:t>
            </a:r>
            <a:r>
              <a:rPr lang="en-CA" altLang="zh-CN" sz="1800" dirty="0"/>
              <a:t>20:21</a:t>
            </a:r>
            <a:r>
              <a:rPr lang="zh-CN" altLang="en-US" sz="1800" dirty="0"/>
              <a:t>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altLang="zh-CN" sz="1800" i="1" dirty="0"/>
          </a:p>
        </p:txBody>
      </p:sp>
    </p:spTree>
    <p:extLst>
      <p:ext uri="{BB962C8B-B14F-4D97-AF65-F5344CB8AC3E}">
        <p14:creationId xmlns:p14="http://schemas.microsoft.com/office/powerpoint/2010/main" val="4284342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B2C8B-EE97-3E61-0B38-B8B31D6B0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持守真道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885ED-3ED0-D30A-D8F6-646AFC0EE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1</a:t>
            </a:r>
            <a:r>
              <a:rPr lang="zh-CN" altLang="en-US" sz="2000" b="1" dirty="0"/>
              <a:t>、明白真道：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zh-Hans" sz="1800" i="1" dirty="0"/>
              <a:t>2</a:t>
            </a:r>
            <a:r>
              <a:rPr lang="zh-CN" altLang="en-US" sz="1800" i="1" dirty="0"/>
              <a:t> 谅必你们曾听见　神赐恩给我，将关切你们的职分托付我，</a:t>
            </a:r>
            <a:r>
              <a:rPr lang="en-US" altLang="zh-Hans" sz="1800" i="1" dirty="0"/>
              <a:t>3</a:t>
            </a:r>
            <a:r>
              <a:rPr lang="zh-CN" altLang="en-US" sz="1800" i="1" dirty="0"/>
              <a:t> 用启示使我知道福音的奥秘，正如我以前略略写过的。</a:t>
            </a:r>
            <a:r>
              <a:rPr lang="en-US" altLang="zh-Hans" sz="1800" i="1" dirty="0"/>
              <a:t>4</a:t>
            </a:r>
            <a:r>
              <a:rPr lang="zh-CN" altLang="en-US" sz="1800" i="1" dirty="0"/>
              <a:t> 你们念了，就能晓得</a:t>
            </a:r>
            <a:r>
              <a:rPr lang="zh-CN" altLang="en-US" sz="1800" i="1" dirty="0">
                <a:solidFill>
                  <a:srgbClr val="0070C0"/>
                </a:solidFill>
              </a:rPr>
              <a:t>我深知基督的奥秘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（弗</a:t>
            </a:r>
            <a:r>
              <a:rPr lang="en-CA" altLang="zh-CN" sz="1800" dirty="0"/>
              <a:t>3:2-4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1800" i="1" dirty="0"/>
              <a:t>以斯拉定志</a:t>
            </a:r>
            <a:r>
              <a:rPr lang="zh-CN" altLang="en-US" sz="1800" i="1" dirty="0">
                <a:solidFill>
                  <a:srgbClr val="0070C0"/>
                </a:solidFill>
              </a:rPr>
              <a:t>考究遵行耶和华的律法</a:t>
            </a:r>
            <a:r>
              <a:rPr lang="zh-CN" altLang="en-US" sz="1800" i="1" dirty="0"/>
              <a:t>，又</a:t>
            </a:r>
            <a:r>
              <a:rPr lang="zh-CN" altLang="en-US" sz="1800" i="1" dirty="0">
                <a:solidFill>
                  <a:srgbClr val="0070C0"/>
                </a:solidFill>
              </a:rPr>
              <a:t>将律例典章教训</a:t>
            </a:r>
            <a:r>
              <a:rPr lang="zh-CN" altLang="en-US" sz="1800" i="1" dirty="0"/>
              <a:t>以色列人。</a:t>
            </a:r>
            <a:r>
              <a:rPr lang="zh-CN" altLang="en-US" sz="1800" dirty="0"/>
              <a:t>（拉</a:t>
            </a:r>
            <a:r>
              <a:rPr lang="en-CA" altLang="zh-CN" sz="1800" dirty="0"/>
              <a:t>7:10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2</a:t>
            </a:r>
            <a:r>
              <a:rPr lang="zh-CN" altLang="en-US" sz="2000" b="1" dirty="0"/>
              <a:t>、捍卫真道：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对自己：</a:t>
            </a:r>
            <a:r>
              <a:rPr lang="en-US" altLang="zh-Hans" sz="1800" i="1" dirty="0"/>
              <a:t>13</a:t>
            </a:r>
            <a:r>
              <a:rPr lang="zh-CN" altLang="en-US" sz="1800" i="1" dirty="0"/>
              <a:t> 你从我听的那</a:t>
            </a:r>
            <a:r>
              <a:rPr lang="zh-CN" altLang="en-US" sz="1800" i="1" dirty="0">
                <a:solidFill>
                  <a:srgbClr val="0070C0"/>
                </a:solidFill>
              </a:rPr>
              <a:t>纯正话语的规模</a:t>
            </a:r>
            <a:r>
              <a:rPr lang="zh-CN" altLang="en-US" sz="1800" i="1" dirty="0"/>
              <a:t>，要用在基督耶稣里的信心和爱心，常常</a:t>
            </a:r>
            <a:r>
              <a:rPr lang="zh-CN" altLang="en-US" sz="1800" i="1" dirty="0">
                <a:solidFill>
                  <a:srgbClr val="0070C0"/>
                </a:solidFill>
              </a:rPr>
              <a:t>守着</a:t>
            </a:r>
            <a:r>
              <a:rPr lang="zh-CN" altLang="en-US" sz="1800" i="1" dirty="0"/>
              <a:t>。</a:t>
            </a:r>
            <a:r>
              <a:rPr lang="en-US" altLang="zh-Hans" sz="1800" i="1" dirty="0"/>
              <a:t>14</a:t>
            </a:r>
            <a:r>
              <a:rPr lang="zh-CN" altLang="en-US" sz="1800" i="1" dirty="0"/>
              <a:t> 从前所交托你的</a:t>
            </a:r>
            <a:r>
              <a:rPr lang="zh-CN" altLang="en-US" sz="1800" i="1" dirty="0">
                <a:solidFill>
                  <a:srgbClr val="0070C0"/>
                </a:solidFill>
              </a:rPr>
              <a:t>善道</a:t>
            </a:r>
            <a:r>
              <a:rPr lang="zh-CN" altLang="en-US" sz="1800" i="1" dirty="0"/>
              <a:t>，你要靠着那住在我们里面的圣灵牢牢地</a:t>
            </a:r>
            <a:r>
              <a:rPr lang="zh-CN" altLang="en-US" sz="1800" i="1" dirty="0">
                <a:solidFill>
                  <a:srgbClr val="0070C0"/>
                </a:solidFill>
              </a:rPr>
              <a:t>守着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（提后</a:t>
            </a:r>
            <a:r>
              <a:rPr lang="en-CA" altLang="zh-CN" sz="1800" dirty="0"/>
              <a:t>1:13-14</a:t>
            </a:r>
            <a:r>
              <a:rPr lang="zh-CN" altLang="en-US" sz="1800" dirty="0"/>
              <a:t>）</a:t>
            </a:r>
            <a:endParaRPr lang="en-CA" altLang="zh-CN" sz="1800" b="1" i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对肢体：</a:t>
            </a:r>
            <a:r>
              <a:rPr lang="en-US" altLang="zh-Hans" sz="1800" i="1" dirty="0"/>
              <a:t>3</a:t>
            </a:r>
            <a:r>
              <a:rPr lang="zh-CN" altLang="en-US" sz="1800" i="1" dirty="0"/>
              <a:t> 亲爱的弟兄啊，我想</a:t>
            </a:r>
            <a:r>
              <a:rPr lang="zh-CN" altLang="en-US" sz="1800" i="1" dirty="0">
                <a:solidFill>
                  <a:srgbClr val="0070C0"/>
                </a:solidFill>
              </a:rPr>
              <a:t>尽心</a:t>
            </a:r>
            <a:r>
              <a:rPr lang="zh-CN" altLang="en-US" sz="1800" i="1" dirty="0"/>
              <a:t>写信给你们，论我们同得救恩的时候，就</a:t>
            </a:r>
            <a:r>
              <a:rPr lang="zh-CN" altLang="en-US" sz="1800" i="1" dirty="0">
                <a:solidFill>
                  <a:srgbClr val="0070C0"/>
                </a:solidFill>
              </a:rPr>
              <a:t>不得不写信劝你们</a:t>
            </a:r>
            <a:r>
              <a:rPr lang="zh-CN" altLang="en-US" sz="1800" i="1" dirty="0"/>
              <a:t>，要</a:t>
            </a:r>
            <a:r>
              <a:rPr lang="zh-CN" altLang="en-US" sz="1800" i="1" dirty="0">
                <a:solidFill>
                  <a:srgbClr val="0070C0"/>
                </a:solidFill>
              </a:rPr>
              <a:t>为从前一次交付圣徒的真道竭力地争辩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（犹</a:t>
            </a:r>
            <a:r>
              <a:rPr lang="en-CA" altLang="zh-CN" sz="1800" dirty="0"/>
              <a:t>3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对仇敌：</a:t>
            </a:r>
            <a:r>
              <a:rPr lang="zh-CN" altLang="en-US" sz="1800" i="1" dirty="0"/>
              <a:t>坚守所教真实的道理，就能将纯正的教训</a:t>
            </a:r>
            <a:r>
              <a:rPr lang="zh-CN" altLang="en-US" sz="1800" i="1" dirty="0">
                <a:solidFill>
                  <a:srgbClr val="0070C0"/>
                </a:solidFill>
              </a:rPr>
              <a:t>劝化</a:t>
            </a:r>
            <a:r>
              <a:rPr lang="zh-CN" altLang="en-US" sz="1800" i="1" dirty="0"/>
              <a:t>人，又能把争辩的人</a:t>
            </a:r>
            <a:r>
              <a:rPr lang="zh-CN" altLang="en-US" sz="1800" i="1" dirty="0">
                <a:solidFill>
                  <a:srgbClr val="0070C0"/>
                </a:solidFill>
              </a:rPr>
              <a:t>驳倒</a:t>
            </a:r>
            <a:r>
              <a:rPr lang="zh-CN" altLang="en-US" sz="1800" i="1" dirty="0"/>
              <a:t>了。</a:t>
            </a:r>
            <a:r>
              <a:rPr lang="zh-CN" altLang="en-US" sz="1800" dirty="0"/>
              <a:t>（多</a:t>
            </a:r>
            <a:r>
              <a:rPr lang="en-CA" altLang="zh-CN" sz="1800" dirty="0"/>
              <a:t>1:9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zh-CN" altLang="en-US" sz="1800" dirty="0"/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CA" altLang="zh-CN" sz="1800" dirty="0"/>
          </a:p>
        </p:txBody>
      </p:sp>
    </p:spTree>
    <p:extLst>
      <p:ext uri="{BB962C8B-B14F-4D97-AF65-F5344CB8AC3E}">
        <p14:creationId xmlns:p14="http://schemas.microsoft.com/office/powerpoint/2010/main" val="129298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8A2EF-EE7E-6A8A-E3B1-BF149A825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C24BB-748C-93CE-9A18-A03EA16CD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持守真道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A00E2-C553-2D73-6AC2-2ADC916AC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3</a:t>
            </a:r>
            <a:r>
              <a:rPr lang="zh-CN" altLang="en-US" sz="2000" b="1" dirty="0"/>
              <a:t>、教导真道：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正确的解经：</a:t>
            </a:r>
            <a:r>
              <a:rPr lang="en-US" altLang="zh-Hans" sz="1800" i="1" dirty="0"/>
              <a:t>15</a:t>
            </a:r>
            <a:r>
              <a:rPr lang="zh-CN" altLang="en-US" sz="1800" i="1" dirty="0"/>
              <a:t> 你当竭力在　神面前得蒙喜悦，作无愧的工人，</a:t>
            </a:r>
            <a:r>
              <a:rPr lang="zh-CN" altLang="en-US" sz="1800" i="1" dirty="0">
                <a:solidFill>
                  <a:srgbClr val="0070C0"/>
                </a:solidFill>
              </a:rPr>
              <a:t>按着正意分解真理的道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（提后</a:t>
            </a:r>
            <a:r>
              <a:rPr lang="en-CA" altLang="zh-CN" sz="1800" dirty="0"/>
              <a:t>2:15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正确的动机：</a:t>
            </a:r>
            <a:r>
              <a:rPr lang="en-CA" altLang="zh-CN" sz="1800" i="1" dirty="0"/>
              <a:t>… </a:t>
            </a:r>
            <a:r>
              <a:rPr lang="zh-CN" altLang="en-US" sz="1800" i="1" dirty="0"/>
              <a:t>不行诡诈，</a:t>
            </a:r>
            <a:r>
              <a:rPr lang="zh-CN" altLang="en-US" sz="1800" i="1" dirty="0">
                <a:solidFill>
                  <a:srgbClr val="0070C0"/>
                </a:solidFill>
              </a:rPr>
              <a:t>不谬讲神的道理</a:t>
            </a:r>
            <a:r>
              <a:rPr lang="zh-CN" altLang="en-US" sz="1800" i="1" dirty="0"/>
              <a:t>，</a:t>
            </a:r>
            <a:r>
              <a:rPr lang="zh-CN" altLang="en-US" sz="1800" i="1" dirty="0">
                <a:solidFill>
                  <a:srgbClr val="0070C0"/>
                </a:solidFill>
              </a:rPr>
              <a:t>只将真理表明出来</a:t>
            </a:r>
            <a:r>
              <a:rPr lang="zh-CN" altLang="en-US" sz="1800" i="1" dirty="0"/>
              <a:t>，好在神面前把自己荐与各人的良心。</a:t>
            </a:r>
            <a:r>
              <a:rPr lang="zh-CN" altLang="en-US" sz="1800" dirty="0"/>
              <a:t>（林后</a:t>
            </a:r>
            <a:r>
              <a:rPr lang="en-CA" altLang="zh-CN" sz="1800" dirty="0"/>
              <a:t>4:2</a:t>
            </a:r>
            <a:r>
              <a:rPr lang="zh-CN" altLang="en-US" sz="1800" dirty="0"/>
              <a:t>）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正确的态度：</a:t>
            </a:r>
            <a:r>
              <a:rPr lang="en-US" altLang="zh-Hans" sz="1800" i="1" dirty="0"/>
              <a:t>2</a:t>
            </a:r>
            <a:r>
              <a:rPr lang="zh-CN" altLang="en-US" sz="1800" i="1" dirty="0"/>
              <a:t> </a:t>
            </a:r>
            <a:r>
              <a:rPr lang="zh-CN" altLang="en-US" sz="1800" i="1" dirty="0">
                <a:solidFill>
                  <a:srgbClr val="0070C0"/>
                </a:solidFill>
              </a:rPr>
              <a:t>务要传道，无论得时不得时</a:t>
            </a:r>
            <a:r>
              <a:rPr lang="zh-CN" altLang="en-US" sz="1800" i="1" dirty="0"/>
              <a:t>总要专心，并用</a:t>
            </a:r>
            <a:r>
              <a:rPr lang="zh-CN" altLang="en-US" sz="1800" i="1" dirty="0">
                <a:solidFill>
                  <a:srgbClr val="0070C0"/>
                </a:solidFill>
              </a:rPr>
              <a:t>百般的忍耐</a:t>
            </a:r>
            <a:r>
              <a:rPr lang="zh-CN" altLang="en-US" sz="1800" i="1" dirty="0"/>
              <a:t>、</a:t>
            </a:r>
            <a:r>
              <a:rPr lang="zh-CN" altLang="en-US" sz="1800" i="1" dirty="0">
                <a:solidFill>
                  <a:srgbClr val="0070C0"/>
                </a:solidFill>
              </a:rPr>
              <a:t>各样的教训</a:t>
            </a:r>
            <a:r>
              <a:rPr lang="zh-CN" altLang="en-US" sz="1800" i="1" dirty="0"/>
              <a:t>责备人，警戒人，劝勉人。</a:t>
            </a:r>
            <a:r>
              <a:rPr lang="en-CA" altLang="zh-CN" sz="1800" i="1" dirty="0"/>
              <a:t>…</a:t>
            </a:r>
            <a:r>
              <a:rPr lang="en-US" altLang="zh-Hans" sz="1800" i="1" dirty="0"/>
              <a:t>5</a:t>
            </a:r>
            <a:r>
              <a:rPr lang="zh-CN" altLang="en-US" sz="1800" i="1" dirty="0"/>
              <a:t> 你却要凡事谨慎，忍受苦难，做</a:t>
            </a:r>
            <a:r>
              <a:rPr lang="zh-CN" altLang="en-US" sz="1800" i="1" dirty="0">
                <a:solidFill>
                  <a:srgbClr val="0070C0"/>
                </a:solidFill>
              </a:rPr>
              <a:t>传道</a:t>
            </a:r>
            <a:r>
              <a:rPr lang="zh-CN" altLang="en-US" sz="1800" i="1" dirty="0"/>
              <a:t>的工夫，尽你的职分。</a:t>
            </a:r>
            <a:r>
              <a:rPr lang="zh-CN" altLang="en-US" sz="1800" dirty="0"/>
              <a:t>（提后</a:t>
            </a:r>
            <a:r>
              <a:rPr lang="en-CA" altLang="zh-CN" sz="1800" dirty="0"/>
              <a:t>4:2, 5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4</a:t>
            </a:r>
            <a:r>
              <a:rPr lang="zh-CN" altLang="en-US" sz="2000" b="1" dirty="0"/>
              <a:t>、传承真道：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普遍性的：</a:t>
            </a:r>
            <a:r>
              <a:rPr lang="en-CA" altLang="zh-CN" sz="1800" i="1" dirty="0"/>
              <a:t>4 </a:t>
            </a:r>
            <a:r>
              <a:rPr lang="zh-CN" altLang="en-US" sz="1800" i="1" dirty="0"/>
              <a:t>我们不将这些事向他们的子孙隐瞒，要将耶和华的美德和祂的能力，并祂奇妙的作为，</a:t>
            </a:r>
            <a:r>
              <a:rPr lang="zh-CN" altLang="en-US" sz="1800" i="1" dirty="0">
                <a:solidFill>
                  <a:srgbClr val="0070C0"/>
                </a:solidFill>
              </a:rPr>
              <a:t>述说给后代听</a:t>
            </a:r>
            <a:r>
              <a:rPr lang="zh-CN" altLang="en-US" sz="1800" i="1" dirty="0"/>
              <a:t>。</a:t>
            </a:r>
            <a:r>
              <a:rPr lang="en-CA" altLang="zh-CN" sz="1800" i="1" dirty="0"/>
              <a:t>5 </a:t>
            </a:r>
            <a:r>
              <a:rPr lang="zh-CN" altLang="en-US" sz="1800" i="1" dirty="0"/>
              <a:t>因为，祂在雅各中立法度，在以色列中设律法；</a:t>
            </a:r>
            <a:r>
              <a:rPr lang="zh-CN" altLang="en-US" sz="1800" i="1" dirty="0">
                <a:solidFill>
                  <a:srgbClr val="0070C0"/>
                </a:solidFill>
              </a:rPr>
              <a:t>是祂吩咐我们祖宗要传给子孙的</a:t>
            </a:r>
            <a:r>
              <a:rPr lang="zh-CN" altLang="en-US" sz="1800" i="1" dirty="0"/>
              <a:t>，</a:t>
            </a:r>
            <a:r>
              <a:rPr lang="en-CA" altLang="zh-CN" sz="1800" i="1" dirty="0"/>
              <a:t>6 </a:t>
            </a:r>
            <a:r>
              <a:rPr lang="zh-CN" altLang="en-US" sz="1800" i="1" dirty="0"/>
              <a:t>使将要生的后代子孙可以晓得；他们也要起来</a:t>
            </a:r>
            <a:r>
              <a:rPr lang="zh-CN" altLang="en-US" sz="1800" i="1" dirty="0">
                <a:solidFill>
                  <a:srgbClr val="0070C0"/>
                </a:solidFill>
              </a:rPr>
              <a:t>告诉他们的子孙</a:t>
            </a:r>
            <a:r>
              <a:rPr lang="zh-CN" altLang="en-US" sz="1800" i="1" dirty="0"/>
              <a:t>，好叫他们仰望神，不忘记神的作为，惟要守祂的命令。</a:t>
            </a:r>
            <a:r>
              <a:rPr lang="zh-CN" altLang="en-US" sz="1800" dirty="0"/>
              <a:t>（诗篇</a:t>
            </a:r>
            <a:r>
              <a:rPr lang="en-CA" altLang="zh-CN" sz="1800" dirty="0"/>
              <a:t>78:4-7</a:t>
            </a:r>
            <a:r>
              <a:rPr lang="zh-CN" altLang="en-US" sz="1800" dirty="0"/>
              <a:t>）</a:t>
            </a:r>
            <a:endParaRPr lang="en-CA" altLang="zh-CN" sz="1800" i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b="1" dirty="0"/>
              <a:t>针对性的：</a:t>
            </a:r>
            <a:r>
              <a:rPr lang="zh-CN" altLang="en-US" sz="1800" i="1" dirty="0"/>
              <a:t>你在许多见证人面前听见我所教训的，也</a:t>
            </a:r>
            <a:r>
              <a:rPr lang="zh-CN" altLang="en-US" sz="1800" i="1" dirty="0">
                <a:solidFill>
                  <a:srgbClr val="0070C0"/>
                </a:solidFill>
              </a:rPr>
              <a:t>要交托</a:t>
            </a:r>
            <a:r>
              <a:rPr lang="zh-CN" altLang="en-US" sz="1800" i="1" dirty="0"/>
              <a:t>那忠心能教导别人的人。</a:t>
            </a:r>
            <a:r>
              <a:rPr lang="zh-CN" altLang="en-US" sz="1800" dirty="0"/>
              <a:t>（提后</a:t>
            </a:r>
            <a:r>
              <a:rPr lang="en-US" altLang="zh-CN" sz="1800" dirty="0"/>
              <a:t>2:2</a:t>
            </a:r>
            <a:r>
              <a:rPr lang="zh-CN" altLang="en-US" sz="18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409255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639D3-0584-5292-15A5-5B098337C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服事心志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00462-FF18-F99C-2725-6CD62BDD4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8152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1</a:t>
            </a:r>
            <a:r>
              <a:rPr lang="zh-CN" altLang="en-US" sz="2200" b="1" dirty="0"/>
              <a:t>、为主受苦：</a:t>
            </a:r>
            <a:endParaRPr lang="en-CA" altLang="zh-CN" sz="22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900" b="1" dirty="0"/>
              <a:t>为主受苦是自然的事：</a:t>
            </a:r>
            <a:r>
              <a:rPr lang="zh-CN" altLang="en-US" sz="1900" i="1" dirty="0"/>
              <a:t>世人若恨你们，你们知道，</a:t>
            </a:r>
            <a:r>
              <a:rPr lang="zh-CN" altLang="en-US" sz="1900" i="1" dirty="0">
                <a:solidFill>
                  <a:srgbClr val="0070C0"/>
                </a:solidFill>
              </a:rPr>
              <a:t>恨你们以先已经恨我了</a:t>
            </a:r>
            <a:r>
              <a:rPr lang="zh-CN" altLang="en-US" sz="1900" i="1" dirty="0"/>
              <a:t>。你们若属世界，世界必爱属自己的。只因你们不属世界，乃是我从世界中拣选了你们，所以世界就恨你们。</a:t>
            </a:r>
            <a:r>
              <a:rPr lang="zh-CN" altLang="en-US" sz="1900" dirty="0"/>
              <a:t>（约</a:t>
            </a:r>
            <a:r>
              <a:rPr lang="en-CA" altLang="zh-CN" sz="1900" dirty="0"/>
              <a:t>15:18-19</a:t>
            </a:r>
            <a:r>
              <a:rPr lang="zh-CN" altLang="en-US" sz="1900" dirty="0"/>
              <a:t>）</a:t>
            </a:r>
            <a:endParaRPr lang="en-CA" altLang="zh-CN" sz="1900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900" b="1" dirty="0"/>
              <a:t>当效法主受苦的榜样：</a:t>
            </a:r>
            <a:r>
              <a:rPr lang="en-US" altLang="zh-Hans" sz="1900" i="1" dirty="0"/>
              <a:t>19</a:t>
            </a:r>
            <a:r>
              <a:rPr lang="zh-CN" altLang="en-US" sz="1900" i="1" dirty="0"/>
              <a:t> 倘若人为叫良心对得住　神，就忍受冤屈的苦楚，这是可喜爱的。</a:t>
            </a:r>
            <a:r>
              <a:rPr lang="en-US" altLang="zh-Hans" sz="1900" i="1" dirty="0"/>
              <a:t>20</a:t>
            </a:r>
            <a:r>
              <a:rPr lang="zh-CN" altLang="en-US" sz="1900" i="1" dirty="0"/>
              <a:t> 你们若因犯罪受责打，能忍耐，有什么可夸的呢？但你们若因行善受苦，能忍耐，这在　神看是可喜爱的。</a:t>
            </a:r>
            <a:r>
              <a:rPr lang="en-US" altLang="zh-Hans" sz="1900" i="1" dirty="0"/>
              <a:t>21</a:t>
            </a:r>
            <a:r>
              <a:rPr lang="zh-CN" altLang="en-US" sz="1900" i="1" dirty="0"/>
              <a:t> 你们蒙召原是为此；</a:t>
            </a:r>
            <a:r>
              <a:rPr lang="zh-CN" altLang="en-US" sz="1900" i="1" dirty="0">
                <a:solidFill>
                  <a:srgbClr val="0070C0"/>
                </a:solidFill>
              </a:rPr>
              <a:t>因基督也为你们受过苦，给你们留下榜样</a:t>
            </a:r>
            <a:r>
              <a:rPr lang="zh-CN" altLang="en-US" sz="1900" i="1" dirty="0"/>
              <a:t>，叫</a:t>
            </a:r>
            <a:r>
              <a:rPr lang="zh-CN" altLang="en-US" sz="1900" i="1" dirty="0">
                <a:solidFill>
                  <a:srgbClr val="0070C0"/>
                </a:solidFill>
              </a:rPr>
              <a:t>你们跟随他的脚踪行。</a:t>
            </a:r>
            <a:r>
              <a:rPr lang="zh-CN" altLang="en-US" sz="1900" i="1" dirty="0"/>
              <a:t>（彼前</a:t>
            </a:r>
            <a:r>
              <a:rPr lang="en-CA" altLang="zh-CN" sz="1900" i="1" dirty="0"/>
              <a:t>2:19-21</a:t>
            </a:r>
            <a:r>
              <a:rPr lang="zh-CN" altLang="en-US" sz="1900" i="1" dirty="0"/>
              <a:t>）</a:t>
            </a:r>
            <a:endParaRPr lang="en-CA" altLang="zh-CN" sz="1900" i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900" b="1" dirty="0"/>
              <a:t>为主受苦是属灵争战：</a:t>
            </a:r>
            <a:r>
              <a:rPr lang="en-US" altLang="zh-Hans" sz="1900" i="1" dirty="0"/>
              <a:t>28</a:t>
            </a:r>
            <a:r>
              <a:rPr lang="zh-CN" altLang="en-US" sz="1900" i="1" dirty="0"/>
              <a:t> 凡事不怕敌人的惊吓，这是证明他们沉沦，你们得救都是出于　神。</a:t>
            </a:r>
            <a:r>
              <a:rPr lang="en-US" altLang="zh-Hans" sz="1900" i="1" dirty="0"/>
              <a:t>29</a:t>
            </a:r>
            <a:r>
              <a:rPr lang="zh-CN" altLang="en-US" sz="1900" i="1" dirty="0"/>
              <a:t> 因为你们蒙恩，不但得以信服基督，并要</a:t>
            </a:r>
            <a:r>
              <a:rPr lang="zh-CN" altLang="en-US" sz="1900" i="1" dirty="0">
                <a:solidFill>
                  <a:srgbClr val="0070C0"/>
                </a:solidFill>
              </a:rPr>
              <a:t>为祂受苦</a:t>
            </a:r>
            <a:r>
              <a:rPr lang="zh-CN" altLang="en-US" sz="1900" i="1" dirty="0"/>
              <a:t>。</a:t>
            </a:r>
            <a:r>
              <a:rPr lang="en-US" altLang="zh-Hans" sz="1900" i="1" dirty="0"/>
              <a:t>30</a:t>
            </a:r>
            <a:r>
              <a:rPr lang="zh-CN" altLang="en-US" sz="1900" i="1" dirty="0"/>
              <a:t> 你们的</a:t>
            </a:r>
            <a:r>
              <a:rPr lang="zh-CN" altLang="en-US" sz="1900" i="1" dirty="0">
                <a:solidFill>
                  <a:srgbClr val="0070C0"/>
                </a:solidFill>
              </a:rPr>
              <a:t>争战</a:t>
            </a:r>
            <a:r>
              <a:rPr lang="zh-CN" altLang="en-US" sz="1900" i="1" dirty="0"/>
              <a:t>，就与你们在我身上从前所看见、现在所听见的一样。</a:t>
            </a:r>
            <a:r>
              <a:rPr lang="zh-CN" altLang="en-US" sz="1900" dirty="0"/>
              <a:t>（腓</a:t>
            </a:r>
            <a:r>
              <a:rPr lang="en-CA" altLang="zh-CN" sz="1900" dirty="0"/>
              <a:t>1:28-30</a:t>
            </a:r>
            <a:r>
              <a:rPr lang="zh-CN" altLang="en-US" sz="1900" dirty="0"/>
              <a:t>）</a:t>
            </a:r>
            <a:endParaRPr lang="en-CA" altLang="zh-CN" sz="1900" dirty="0"/>
          </a:p>
          <a:p>
            <a:pPr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en-US" sz="1900" b="1" dirty="0"/>
              <a:t>为主受苦所带来的祝福：</a:t>
            </a:r>
            <a:endParaRPr lang="en-CA" altLang="zh-CN" sz="1900" b="1" dirty="0"/>
          </a:p>
          <a:p>
            <a:pPr marL="457200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zh-CN" altLang="en-US" sz="1900" i="1" dirty="0"/>
              <a:t>你们若</a:t>
            </a:r>
            <a:r>
              <a:rPr lang="zh-CN" altLang="en-US" sz="1900" i="1" dirty="0">
                <a:solidFill>
                  <a:srgbClr val="0070C0"/>
                </a:solidFill>
              </a:rPr>
              <a:t>为基督的名</a:t>
            </a:r>
            <a:r>
              <a:rPr lang="zh-CN" altLang="en-US" sz="1900" i="1" dirty="0"/>
              <a:t>受辱骂，便是有福的，因为神荣耀的灵常住在你们身上。</a:t>
            </a:r>
            <a:r>
              <a:rPr lang="zh-CN" altLang="en-US" sz="1900" dirty="0"/>
              <a:t>（彼前</a:t>
            </a:r>
            <a:r>
              <a:rPr lang="en-US" altLang="zh-CN" sz="1900" dirty="0"/>
              <a:t>4:14</a:t>
            </a:r>
            <a:r>
              <a:rPr lang="zh-CN" altLang="en-US" sz="1900" dirty="0"/>
              <a:t>）</a:t>
            </a:r>
            <a:endParaRPr lang="en-CA" altLang="zh-CN" sz="1900" dirty="0"/>
          </a:p>
          <a:p>
            <a:pPr marL="457200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zh-Hans" sz="1900" i="1" dirty="0"/>
              <a:t>4</a:t>
            </a:r>
            <a:r>
              <a:rPr lang="zh-CN" altLang="en-US" sz="1900" i="1" dirty="0"/>
              <a:t> 我们在一切患难中，祂就安慰我们，叫我们能用</a:t>
            </a:r>
            <a:r>
              <a:rPr lang="zh-CN" altLang="en-US" sz="1900" i="1" dirty="0">
                <a:solidFill>
                  <a:srgbClr val="0070C0"/>
                </a:solidFill>
              </a:rPr>
              <a:t>神所赐的安慰</a:t>
            </a:r>
            <a:r>
              <a:rPr lang="zh-CN" altLang="en-US" sz="1900" i="1" dirty="0"/>
              <a:t>去</a:t>
            </a:r>
            <a:r>
              <a:rPr lang="zh-CN" altLang="en-US" sz="1900" i="1" dirty="0">
                <a:solidFill>
                  <a:srgbClr val="0070C0"/>
                </a:solidFill>
              </a:rPr>
              <a:t>安慰那遭各样患难的人</a:t>
            </a:r>
            <a:r>
              <a:rPr lang="zh-CN" altLang="en-US" sz="1900" i="1" dirty="0"/>
              <a:t>。</a:t>
            </a:r>
            <a:r>
              <a:rPr lang="en-US" altLang="zh-Hans" sz="1900" i="1" dirty="0"/>
              <a:t>5</a:t>
            </a:r>
            <a:r>
              <a:rPr lang="zh-CN" altLang="en-US" sz="1900" i="1" dirty="0"/>
              <a:t> 我们既多受</a:t>
            </a:r>
            <a:r>
              <a:rPr lang="zh-CN" altLang="en-US" sz="1900" i="1" dirty="0">
                <a:solidFill>
                  <a:srgbClr val="0070C0"/>
                </a:solidFill>
              </a:rPr>
              <a:t>基督的苦楚</a:t>
            </a:r>
            <a:r>
              <a:rPr lang="zh-CN" altLang="en-US" sz="1900" i="1" dirty="0"/>
              <a:t>，就靠基督多得安慰。</a:t>
            </a:r>
            <a:r>
              <a:rPr lang="zh-CN" altLang="en-US" sz="1900" dirty="0"/>
              <a:t>（林后</a:t>
            </a:r>
            <a:r>
              <a:rPr lang="en-CA" altLang="zh-CN" sz="1900" dirty="0"/>
              <a:t>1:4-5</a:t>
            </a:r>
            <a:r>
              <a:rPr lang="zh-CN" altLang="en-US" sz="1900" dirty="0"/>
              <a:t>）</a:t>
            </a:r>
            <a:endParaRPr lang="en-CA" altLang="zh-CN" sz="1900" i="1" dirty="0"/>
          </a:p>
        </p:txBody>
      </p:sp>
    </p:spTree>
    <p:extLst>
      <p:ext uri="{BB962C8B-B14F-4D97-AF65-F5344CB8AC3E}">
        <p14:creationId xmlns:p14="http://schemas.microsoft.com/office/powerpoint/2010/main" val="3670454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7C1CE-B6A1-B249-729F-1107DBD94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CB85-2EE4-A294-8BC6-BD704D00D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服事心志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2B08E-CB66-DCB3-6FBC-E978F0816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CA" altLang="zh-CN" sz="1800" b="1" dirty="0"/>
              <a:t>2</a:t>
            </a:r>
            <a:r>
              <a:rPr lang="zh-CN" altLang="en-US" sz="1800" b="1" dirty="0"/>
              <a:t>、甘心乐意：</a:t>
            </a:r>
            <a:endParaRPr lang="en-CA" altLang="zh-CN" sz="18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zh-Hans" sz="1800" i="1" dirty="0"/>
              <a:t>14</a:t>
            </a:r>
            <a:r>
              <a:rPr lang="zh-CN" altLang="en-US" sz="1800" i="1" dirty="0"/>
              <a:t> 如今，我打算第三次到你们那里去，也必不累着你们；因我所求的是你们，不是你们的财物。儿女不该为父母积财，父母该为儿女积财。</a:t>
            </a:r>
            <a:r>
              <a:rPr lang="en-US" altLang="zh-Hans" sz="1800" i="1" dirty="0"/>
              <a:t>15</a:t>
            </a:r>
            <a:r>
              <a:rPr lang="zh-CN" altLang="en-US" sz="1800" i="1" dirty="0"/>
              <a:t> 我也</a:t>
            </a:r>
            <a:r>
              <a:rPr lang="zh-CN" altLang="en-US" sz="1800" i="1" dirty="0">
                <a:solidFill>
                  <a:srgbClr val="0070C0"/>
                </a:solidFill>
              </a:rPr>
              <a:t>甘心乐意</a:t>
            </a:r>
            <a:r>
              <a:rPr lang="zh-CN" altLang="en-US" sz="1800" i="1" dirty="0"/>
              <a:t>为你们的</a:t>
            </a:r>
            <a:r>
              <a:rPr lang="zh-CN" altLang="en-US" sz="1800" i="1" dirty="0">
                <a:solidFill>
                  <a:srgbClr val="0070C0"/>
                </a:solidFill>
              </a:rPr>
              <a:t>灵魂</a:t>
            </a:r>
            <a:r>
              <a:rPr lang="zh-CN" altLang="en-US" sz="1800" i="1" dirty="0"/>
              <a:t>费财费力。</a:t>
            </a:r>
            <a:r>
              <a:rPr lang="zh-CN" altLang="en-US" sz="1800" dirty="0"/>
              <a:t>（林后</a:t>
            </a:r>
            <a:r>
              <a:rPr lang="en-CA" altLang="zh-CN" sz="1800" dirty="0"/>
              <a:t>12:14-15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Hans" sz="1800" i="1" dirty="0"/>
              <a:t>1</a:t>
            </a:r>
            <a:r>
              <a:rPr lang="zh-CN" altLang="en-US" sz="1800" i="1" dirty="0"/>
              <a:t> 我这作长老、作基督受苦的见证、同享后来所要显现之荣耀的，劝你们中间与我同作长老的人：</a:t>
            </a:r>
            <a:r>
              <a:rPr lang="en-US" altLang="zh-Hans" sz="1800" i="1" dirty="0"/>
              <a:t>2</a:t>
            </a:r>
            <a:r>
              <a:rPr lang="zh-CN" altLang="en-US" sz="1800" i="1" dirty="0"/>
              <a:t> 务要牧养在你们中间　神的群羊，按着　神旨意照管他们；不是出于勉强，乃是出于</a:t>
            </a:r>
            <a:r>
              <a:rPr lang="zh-CN" altLang="en-US" sz="1800" i="1" dirty="0">
                <a:solidFill>
                  <a:srgbClr val="0070C0"/>
                </a:solidFill>
              </a:rPr>
              <a:t>甘心</a:t>
            </a:r>
            <a:r>
              <a:rPr lang="zh-CN" altLang="en-US" sz="1800" i="1" dirty="0"/>
              <a:t>；也不是因为贪财，乃是出于</a:t>
            </a:r>
            <a:r>
              <a:rPr lang="zh-CN" altLang="en-US" sz="1800" i="1" dirty="0">
                <a:solidFill>
                  <a:srgbClr val="0070C0"/>
                </a:solidFill>
              </a:rPr>
              <a:t>乐意</a:t>
            </a:r>
            <a:r>
              <a:rPr lang="zh-CN" altLang="en-US" sz="1800" i="1" dirty="0"/>
              <a:t>；</a:t>
            </a:r>
            <a:r>
              <a:rPr lang="en-US" altLang="zh-Hans" sz="1800" i="1" dirty="0"/>
              <a:t>3</a:t>
            </a:r>
            <a:r>
              <a:rPr lang="zh-CN" altLang="en-US" sz="1800" i="1" dirty="0"/>
              <a:t> 也不是辖制所托付你们的，乃是作群羊的榜样。</a:t>
            </a:r>
            <a:r>
              <a:rPr lang="zh-CN" altLang="en-US" sz="1800" dirty="0"/>
              <a:t>（彼前</a:t>
            </a:r>
            <a:r>
              <a:rPr lang="en-CA" altLang="zh-CN" sz="1800" dirty="0"/>
              <a:t>5:1-3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CA" altLang="zh-CN" sz="1800" b="1" dirty="0"/>
              <a:t>3</a:t>
            </a:r>
            <a:r>
              <a:rPr lang="zh-CN" altLang="en-US" sz="1800" b="1" dirty="0"/>
              <a:t>、舍己为人：</a:t>
            </a:r>
            <a:endParaRPr lang="en-CA" altLang="zh-CN" sz="18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i="1" dirty="0"/>
              <a:t>无论何人，不要求自己的益处，乃要求别人的益处。</a:t>
            </a:r>
            <a:r>
              <a:rPr lang="zh-CN" altLang="en-US" sz="1800" dirty="0"/>
              <a:t>（林前</a:t>
            </a:r>
            <a:r>
              <a:rPr lang="en-CA" altLang="zh-CN" sz="1800" dirty="0"/>
              <a:t>10:24</a:t>
            </a:r>
            <a:r>
              <a:rPr lang="zh-CN" altLang="en-US" sz="1800" dirty="0"/>
              <a:t>）</a:t>
            </a:r>
            <a:endParaRPr lang="zh-CN" altLang="en-US" sz="1800" i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387102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6DF47-359A-674A-FC2B-A092D534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内外见证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706D3-B901-B3CE-283C-E204DF25D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626"/>
            <a:ext cx="10515600" cy="460533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CA" altLang="zh-CN" sz="1800" b="1" dirty="0"/>
              <a:t>1</a:t>
            </a:r>
            <a:r>
              <a:rPr lang="zh-CN" altLang="en-US" sz="1800" b="1" dirty="0"/>
              <a:t>、监督（长老）：</a:t>
            </a:r>
            <a:endParaRPr lang="en-CA" altLang="zh-CN" sz="18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i="1" dirty="0"/>
              <a:t>人若想要得监督的职分，就是羡慕善工。这话是可信的。作监督的，必须无可指责，只作一个妇人的丈夫，有节制，自守，端正，乐意接待远人，善于教导；不因酒滋事，不打人；只要温和，不争竞，不贪财；好好管理自己的家，使儿女凡事端庄顺服。人若不知道管理自己的家，焉能照管神的教会呢？初入教的不可作监督，恐怕他自高自大，就落在魔鬼所受的刑罚里。监督也必须在教外有好名声，恐怕被人毁谤，落在魔鬼的网罗里。</a:t>
            </a:r>
            <a:r>
              <a:rPr lang="zh-CN" altLang="en-US" sz="1800" dirty="0"/>
              <a:t>（提前</a:t>
            </a:r>
            <a:r>
              <a:rPr lang="en-CA" altLang="zh-CN" sz="1800" dirty="0"/>
              <a:t>3:1-7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1800" i="1" dirty="0"/>
              <a:t>6</a:t>
            </a:r>
            <a:r>
              <a:rPr lang="zh-CN" altLang="en-US" sz="1800" i="1" dirty="0"/>
              <a:t> 若有无可指责的人，只作一个妇人的丈夫，儿女也是信主的，没有人告他们是放荡不服约束的，就可以设立。</a:t>
            </a:r>
            <a:r>
              <a:rPr lang="en-US" altLang="zh-Hans" sz="1800" i="1" dirty="0"/>
              <a:t>7</a:t>
            </a:r>
            <a:r>
              <a:rPr lang="zh-CN" altLang="en-US" sz="1800" i="1" dirty="0"/>
              <a:t> 监督既是　神的管家，必须无可指责，不任性，不暴躁，不因酒滋事，不打人，不贪无义之财；</a:t>
            </a:r>
            <a:r>
              <a:rPr lang="en-US" altLang="zh-Hans" sz="1800" i="1" dirty="0"/>
              <a:t>8</a:t>
            </a:r>
            <a:r>
              <a:rPr lang="zh-CN" altLang="en-US" sz="1800" i="1" dirty="0"/>
              <a:t> 乐意接待远人，好善，庄重，公平，圣洁自持；</a:t>
            </a:r>
            <a:r>
              <a:rPr lang="zh-CN" altLang="en-US" sz="1800" dirty="0"/>
              <a:t>（多</a:t>
            </a:r>
            <a:r>
              <a:rPr lang="en-CA" altLang="zh-CN" sz="1800" dirty="0"/>
              <a:t>1:6-8</a:t>
            </a:r>
            <a:r>
              <a:rPr lang="zh-CN" altLang="en-US" sz="1800" dirty="0"/>
              <a:t>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CA" altLang="zh-CN" sz="1800" b="1" dirty="0"/>
              <a:t>2</a:t>
            </a:r>
            <a:r>
              <a:rPr lang="zh-CN" altLang="en-US" sz="1800" b="1" dirty="0"/>
              <a:t>、执事：</a:t>
            </a:r>
            <a:endParaRPr lang="en-CA" altLang="zh-CN" sz="18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1800" i="1" dirty="0"/>
              <a:t>8</a:t>
            </a:r>
            <a:r>
              <a:rPr lang="zh-CN" altLang="en-US" sz="1800" i="1" dirty="0"/>
              <a:t> 作执事的，也是如此：必须端庄，不一口两舌，不好喝酒，不贪不义之财；</a:t>
            </a:r>
            <a:r>
              <a:rPr lang="en-US" altLang="zh-Hans" sz="1800" i="1" dirty="0"/>
              <a:t>9</a:t>
            </a:r>
            <a:r>
              <a:rPr lang="zh-CN" altLang="en-US" sz="1800" i="1" dirty="0"/>
              <a:t> 要存清洁的良心，固守真道的奥秘。</a:t>
            </a:r>
            <a:r>
              <a:rPr lang="en-US" altLang="zh-Hans" sz="1800" i="1" dirty="0"/>
              <a:t>10</a:t>
            </a:r>
            <a:r>
              <a:rPr lang="zh-CN" altLang="en-US" sz="1800" i="1" dirty="0"/>
              <a:t> 这等人也要先受试验，若没有可责之处，然后叫他们作执事。</a:t>
            </a:r>
            <a:r>
              <a:rPr lang="en-US" altLang="zh-Hans" sz="1800" i="1" dirty="0"/>
              <a:t>11</a:t>
            </a:r>
            <a:r>
              <a:rPr lang="zh-CN" altLang="en-US" sz="1800" i="1" dirty="0"/>
              <a:t> 女执事也是如此：必须端庄，不说谗言，有节制，凡事忠心。</a:t>
            </a:r>
            <a:r>
              <a:rPr lang="en-US" altLang="zh-Hans" sz="1800" i="1" dirty="0"/>
              <a:t>12</a:t>
            </a:r>
            <a:r>
              <a:rPr lang="zh-CN" altLang="en-US" sz="1800" i="1" dirty="0"/>
              <a:t> 执事只要作一个妇人的丈夫，好好管理儿女和自己的家。</a:t>
            </a:r>
            <a:r>
              <a:rPr lang="en-US" altLang="zh-Hans" sz="1800" i="1" dirty="0"/>
              <a:t>13</a:t>
            </a:r>
            <a:r>
              <a:rPr lang="zh-CN" altLang="en-US" sz="1800" i="1" dirty="0"/>
              <a:t> 因为善作执事的，自己就得到美好的地步，并且在基督耶稣里的真道上大有胆量。</a:t>
            </a:r>
            <a:r>
              <a:rPr lang="zh-CN" altLang="en-US" sz="1800" dirty="0"/>
              <a:t>（提前</a:t>
            </a:r>
            <a:r>
              <a:rPr lang="en-CA" altLang="zh-CN" sz="1800" dirty="0"/>
              <a:t>3:8-13</a:t>
            </a:r>
            <a:r>
              <a:rPr lang="zh-CN" altLang="en-US" sz="1800" dirty="0"/>
              <a:t>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1800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C042C949-CAFA-5B35-5D40-DAD7779E689F}"/>
              </a:ext>
            </a:extLst>
          </p:cNvPr>
          <p:cNvSpPr/>
          <p:nvPr/>
        </p:nvSpPr>
        <p:spPr>
          <a:xfrm>
            <a:off x="6572250" y="1314451"/>
            <a:ext cx="2500313" cy="514350"/>
          </a:xfrm>
          <a:prstGeom prst="borderCallout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家庭、教会和社会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2328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234DE-C53A-A6D3-99D3-8978E745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勇作榜样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25B2D-C450-8AAA-4D5D-37B85AB94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1800" b="1" dirty="0"/>
              <a:t>1</a:t>
            </a:r>
            <a:r>
              <a:rPr lang="zh-CN" altLang="en-US" sz="1800" b="1" dirty="0"/>
              <a:t>、示范而非强逼：</a:t>
            </a:r>
            <a:endParaRPr lang="en-CA" altLang="zh-CN" sz="18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1800" i="1" dirty="0"/>
              <a:t>1</a:t>
            </a:r>
            <a:r>
              <a:rPr lang="zh-CN" altLang="en-US" sz="1800" i="1" dirty="0"/>
              <a:t> 我这作长老、作基督受苦的见证、同享后来所要显现之荣耀的，劝你们中间与我同作长老的人：</a:t>
            </a:r>
            <a:r>
              <a:rPr lang="en-US" altLang="zh-Hans" sz="1800" i="1" dirty="0"/>
              <a:t>2</a:t>
            </a:r>
            <a:r>
              <a:rPr lang="zh-CN" altLang="en-US" sz="1800" i="1" dirty="0"/>
              <a:t> 务要牧养在你们中间　神的群羊，按着　神旨意照管他们；不是出于勉强，乃是出于甘心；也不是因为贪财，乃是出于乐意；</a:t>
            </a:r>
            <a:r>
              <a:rPr lang="en-US" altLang="zh-Hans" sz="1800" i="1" dirty="0"/>
              <a:t>3</a:t>
            </a:r>
            <a:r>
              <a:rPr lang="zh-CN" altLang="en-US" sz="1800" i="1" dirty="0"/>
              <a:t> 也不是</a:t>
            </a:r>
            <a:r>
              <a:rPr lang="zh-CN" altLang="en-US" sz="1800" i="1" dirty="0">
                <a:solidFill>
                  <a:srgbClr val="0070C0"/>
                </a:solidFill>
              </a:rPr>
              <a:t>辖制</a:t>
            </a:r>
            <a:r>
              <a:rPr lang="zh-CN" altLang="en-US" sz="1800" i="1" dirty="0"/>
              <a:t>所托付你们的，</a:t>
            </a:r>
            <a:r>
              <a:rPr lang="zh-CN" altLang="en-US" sz="1800" i="1" dirty="0">
                <a:solidFill>
                  <a:srgbClr val="0070C0"/>
                </a:solidFill>
              </a:rPr>
              <a:t>乃是作群羊的榜样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（彼前</a:t>
            </a:r>
            <a:r>
              <a:rPr lang="en-CA" altLang="zh-CN" sz="1800" dirty="0"/>
              <a:t>5:1-3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1800" i="1" dirty="0"/>
              <a:t>16</a:t>
            </a:r>
            <a:r>
              <a:rPr lang="zh-CN" altLang="en-US" sz="1800" i="1" dirty="0"/>
              <a:t> 所以，我求你们</a:t>
            </a:r>
            <a:r>
              <a:rPr lang="zh-CN" altLang="en-US" sz="1800" i="1" dirty="0">
                <a:solidFill>
                  <a:srgbClr val="0070C0"/>
                </a:solidFill>
              </a:rPr>
              <a:t>效法我</a:t>
            </a:r>
            <a:r>
              <a:rPr lang="zh-CN" altLang="en-US" sz="1800" i="1" dirty="0"/>
              <a:t>。</a:t>
            </a:r>
            <a:r>
              <a:rPr lang="en-US" altLang="zh-Hans" sz="1800" i="1" dirty="0"/>
              <a:t>17</a:t>
            </a:r>
            <a:r>
              <a:rPr lang="zh-CN" altLang="en-US" sz="1800" i="1" dirty="0"/>
              <a:t> 因此我已打发提摩太到你们那里去</a:t>
            </a:r>
            <a:r>
              <a:rPr lang="en-CA" altLang="zh-CN" sz="1800" i="1" dirty="0"/>
              <a:t>…</a:t>
            </a:r>
            <a:r>
              <a:rPr lang="zh-CN" altLang="en-US" sz="1800" i="1" dirty="0"/>
              <a:t> 他必提醒你们，记念我在基督里</a:t>
            </a:r>
            <a:r>
              <a:rPr lang="zh-CN" altLang="en-US" sz="1800" i="1" dirty="0">
                <a:solidFill>
                  <a:srgbClr val="0070C0"/>
                </a:solidFill>
              </a:rPr>
              <a:t>怎样行事</a:t>
            </a:r>
            <a:r>
              <a:rPr lang="zh-CN" altLang="en-US" sz="1800" i="1" dirty="0"/>
              <a:t>，</a:t>
            </a:r>
            <a:r>
              <a:rPr lang="zh-CN" altLang="en-US" sz="1800" i="1" dirty="0">
                <a:solidFill>
                  <a:srgbClr val="0070C0"/>
                </a:solidFill>
              </a:rPr>
              <a:t>在各处各教会中怎样教导人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（林前</a:t>
            </a:r>
            <a:r>
              <a:rPr lang="en-CA" altLang="zh-CN" sz="1800" dirty="0"/>
              <a:t>4:16-17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Hans" sz="1800" i="1" dirty="0"/>
              <a:t>12</a:t>
            </a:r>
            <a:r>
              <a:rPr lang="zh-CN" altLang="en-US" sz="1800" i="1" dirty="0"/>
              <a:t> </a:t>
            </a:r>
            <a:r>
              <a:rPr lang="zh-CN" altLang="en-US" sz="1800" i="1" dirty="0">
                <a:solidFill>
                  <a:srgbClr val="0070C0"/>
                </a:solidFill>
              </a:rPr>
              <a:t>不可叫人小看你年轻</a:t>
            </a:r>
            <a:r>
              <a:rPr lang="zh-CN" altLang="en-US" sz="1800" i="1" dirty="0"/>
              <a:t>，总要在言语、行为、爱心、信心、清洁上，都</a:t>
            </a:r>
            <a:r>
              <a:rPr lang="zh-CN" altLang="en-US" sz="1800" i="1" dirty="0">
                <a:solidFill>
                  <a:srgbClr val="0070C0"/>
                </a:solidFill>
              </a:rPr>
              <a:t>作信徒的榜样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（提前</a:t>
            </a:r>
            <a:r>
              <a:rPr lang="en-CA" altLang="zh-CN" sz="1800" dirty="0"/>
              <a:t>4:12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1800" b="1" dirty="0"/>
              <a:t>2</a:t>
            </a:r>
            <a:r>
              <a:rPr lang="zh-CN" altLang="en-US" sz="1800" b="1" dirty="0"/>
              <a:t>、榜样标准：</a:t>
            </a:r>
            <a:endParaRPr lang="en-CA" altLang="zh-CN" sz="18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1800" i="1" dirty="0"/>
              <a:t>你们该</a:t>
            </a:r>
            <a:r>
              <a:rPr lang="zh-CN" altLang="en-US" sz="1800" i="1" dirty="0">
                <a:solidFill>
                  <a:srgbClr val="0070C0"/>
                </a:solidFill>
              </a:rPr>
              <a:t>效法我</a:t>
            </a:r>
            <a:r>
              <a:rPr lang="zh-CN" altLang="en-US" sz="1800" i="1" dirty="0"/>
              <a:t>，像我</a:t>
            </a:r>
            <a:r>
              <a:rPr lang="zh-CN" altLang="en-US" sz="1800" i="1" u="sng" dirty="0">
                <a:solidFill>
                  <a:srgbClr val="0070C0"/>
                </a:solidFill>
              </a:rPr>
              <a:t>效法基督一样</a:t>
            </a:r>
            <a:r>
              <a:rPr lang="zh-CN" altLang="en-US" sz="1800" i="1" dirty="0"/>
              <a:t>。</a:t>
            </a:r>
            <a:r>
              <a:rPr lang="zh-CN" altLang="en-US" sz="1800" dirty="0"/>
              <a:t>（林前</a:t>
            </a:r>
            <a:r>
              <a:rPr lang="en-CA" altLang="zh-CN" sz="1800" dirty="0"/>
              <a:t>11:1</a:t>
            </a:r>
            <a:r>
              <a:rPr lang="zh-CN" altLang="en-US" sz="1800" dirty="0"/>
              <a:t>）</a:t>
            </a:r>
            <a:endParaRPr lang="en-CA" altLang="zh-CN" sz="1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zh-CN" altLang="en-US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179154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3561</Words>
  <Application>Microsoft Office PowerPoint</Application>
  <PresentationFormat>Widescreen</PresentationFormat>
  <Paragraphs>88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按照圣经作领袖: 品格资质</vt:lpstr>
      <vt:lpstr>“仆人”领袖</vt:lpstr>
      <vt:lpstr>敬虔品格</vt:lpstr>
      <vt:lpstr>敬虔品格</vt:lpstr>
      <vt:lpstr>敬虔品格</vt:lpstr>
      <vt:lpstr>敬虔品格</vt:lpstr>
      <vt:lpstr>持守真道</vt:lpstr>
      <vt:lpstr>持守真道</vt:lpstr>
      <vt:lpstr>服事心志</vt:lpstr>
      <vt:lpstr>服事心志</vt:lpstr>
      <vt:lpstr>内外见证</vt:lpstr>
      <vt:lpstr>勇作榜样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Esther Wang</dc:creator>
  <cp:lastModifiedBy>Esther Wang</cp:lastModifiedBy>
  <cp:revision>94</cp:revision>
  <dcterms:created xsi:type="dcterms:W3CDTF">2026-05-31T17:57:19Z</dcterms:created>
  <dcterms:modified xsi:type="dcterms:W3CDTF">2026-06-02T05:02:29Z</dcterms:modified>
</cp:coreProperties>
</file>